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heme/themeOverride1.xml" ContentType="application/vnd.openxmlformats-officedocument.themeOverr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341" r:id="rId3"/>
    <p:sldId id="318" r:id="rId4"/>
    <p:sldId id="291" r:id="rId5"/>
    <p:sldId id="266" r:id="rId6"/>
    <p:sldId id="267" r:id="rId7"/>
    <p:sldId id="342" r:id="rId8"/>
    <p:sldId id="351" r:id="rId9"/>
    <p:sldId id="352" r:id="rId10"/>
    <p:sldId id="269" r:id="rId11"/>
    <p:sldId id="268" r:id="rId12"/>
    <p:sldId id="271" r:id="rId13"/>
    <p:sldId id="272" r:id="rId14"/>
    <p:sldId id="350" r:id="rId15"/>
    <p:sldId id="356" r:id="rId16"/>
    <p:sldId id="353" r:id="rId17"/>
    <p:sldId id="354" r:id="rId18"/>
    <p:sldId id="355" r:id="rId19"/>
    <p:sldId id="332" r:id="rId20"/>
    <p:sldId id="344" r:id="rId21"/>
    <p:sldId id="347" r:id="rId2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5525F81-6DE9-E34C-8361-FC0705726C17}">
          <p14:sldIdLst>
            <p14:sldId id="256"/>
            <p14:sldId id="341"/>
          </p14:sldIdLst>
        </p14:section>
        <p14:section name="Scope" id="{36A1A2D2-5DD9-1140-982A-AC4364641F0F}">
          <p14:sldIdLst>
            <p14:sldId id="318"/>
            <p14:sldId id="291"/>
            <p14:sldId id="266"/>
            <p14:sldId id="267"/>
            <p14:sldId id="342"/>
            <p14:sldId id="351"/>
            <p14:sldId id="352"/>
            <p14:sldId id="269"/>
            <p14:sldId id="268"/>
            <p14:sldId id="271"/>
            <p14:sldId id="272"/>
            <p14:sldId id="350"/>
            <p14:sldId id="356"/>
            <p14:sldId id="353"/>
            <p14:sldId id="354"/>
            <p14:sldId id="355"/>
            <p14:sldId id="332"/>
            <p14:sldId id="344"/>
            <p14:sldId id="347"/>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28" autoAdjust="0"/>
    <p:restoredTop sz="95186" autoAdjust="0"/>
  </p:normalViewPr>
  <p:slideViewPr>
    <p:cSldViewPr>
      <p:cViewPr varScale="1">
        <p:scale>
          <a:sx n="115" d="100"/>
          <a:sy n="115" d="100"/>
        </p:scale>
        <p:origin x="1536"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image" Target="../media/image20.png"/><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diagrams/_rels/data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34.jpg"/></Relationships>
</file>

<file path=ppt/diagrams/_rels/drawing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jpeg"/><Relationship Id="rId7" Type="http://schemas.openxmlformats.org/officeDocument/2006/relationships/image" Target="../media/image26.jpeg"/><Relationship Id="rId2" Type="http://schemas.openxmlformats.org/officeDocument/2006/relationships/image" Target="../media/image21.jpeg"/><Relationship Id="rId1" Type="http://schemas.openxmlformats.org/officeDocument/2006/relationships/image" Target="../media/image20.png"/><Relationship Id="rId6" Type="http://schemas.openxmlformats.org/officeDocument/2006/relationships/image" Target="../media/image25.jpeg"/><Relationship Id="rId5" Type="http://schemas.openxmlformats.org/officeDocument/2006/relationships/image" Target="../media/image24.jpeg"/><Relationship Id="rId10" Type="http://schemas.openxmlformats.org/officeDocument/2006/relationships/image" Target="../media/image29.jpeg"/><Relationship Id="rId4" Type="http://schemas.openxmlformats.org/officeDocument/2006/relationships/image" Target="../media/image23.jpeg"/><Relationship Id="rId9" Type="http://schemas.openxmlformats.org/officeDocument/2006/relationships/image" Target="../media/image28.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g"/><Relationship Id="rId1" Type="http://schemas.openxmlformats.org/officeDocument/2006/relationships/image" Target="../media/image31.jpg"/><Relationship Id="rId4" Type="http://schemas.openxmlformats.org/officeDocument/2006/relationships/image" Target="../media/image34.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8FD9C-4F09-4E58-854E-6B5F7A28A320}" type="doc">
      <dgm:prSet loTypeId="urn:microsoft.com/office/officeart/2005/8/layout/vList3" loCatId="" qsTypeId="urn:microsoft.com/office/officeart/2005/8/quickstyle/simple3" qsCatId="simple" csTypeId="urn:microsoft.com/office/officeart/2005/8/colors/accent1_2" csCatId="accent1" phldr="1"/>
      <dgm:spPr/>
      <dgm:t>
        <a:bodyPr/>
        <a:lstStyle/>
        <a:p>
          <a:endParaRPr lang="en-US"/>
        </a:p>
      </dgm:t>
    </dgm:pt>
    <dgm:pt modelId="{79FE369F-28A2-4F26-B0C3-971927773D88}">
      <dgm:prSet phldrT="[Text]" custT="1"/>
      <dgm:spPr/>
      <dgm:t>
        <a:bodyPr/>
        <a:lstStyle/>
        <a:p>
          <a:r>
            <a:rPr lang="en-US" sz="1100" b="1" dirty="0"/>
            <a:t>Company Background</a:t>
          </a:r>
        </a:p>
      </dgm:t>
    </dgm:pt>
    <dgm:pt modelId="{EBD68B7A-218E-4EE1-9519-F1765F021E4F}" type="parTrans" cxnId="{8C96EBF1-FBC6-4B76-AEAD-7A5ECE176469}">
      <dgm:prSet/>
      <dgm:spPr/>
      <dgm:t>
        <a:bodyPr/>
        <a:lstStyle/>
        <a:p>
          <a:endParaRPr lang="en-US" sz="2000" b="1">
            <a:solidFill>
              <a:schemeClr val="bg1"/>
            </a:solidFill>
          </a:endParaRPr>
        </a:p>
      </dgm:t>
    </dgm:pt>
    <dgm:pt modelId="{F02FAF93-4876-4C82-8DD9-A554BCF45971}" type="sibTrans" cxnId="{8C96EBF1-FBC6-4B76-AEAD-7A5ECE176469}">
      <dgm:prSet/>
      <dgm:spPr/>
      <dgm:t>
        <a:bodyPr/>
        <a:lstStyle/>
        <a:p>
          <a:endParaRPr lang="en-US" sz="2000" b="1">
            <a:solidFill>
              <a:schemeClr val="bg1"/>
            </a:solidFill>
          </a:endParaRPr>
        </a:p>
      </dgm:t>
    </dgm:pt>
    <dgm:pt modelId="{5E4B83E0-9483-45BA-9FA1-3CF9FE054C79}">
      <dgm:prSet custT="1"/>
      <dgm:spPr/>
      <dgm:t>
        <a:bodyPr/>
        <a:lstStyle/>
        <a:p>
          <a:r>
            <a:rPr lang="en-US" sz="1100" b="1" dirty="0"/>
            <a:t>Scope</a:t>
          </a:r>
        </a:p>
      </dgm:t>
    </dgm:pt>
    <dgm:pt modelId="{53C50331-57D0-4219-9E66-DE2FD128363C}" type="parTrans" cxnId="{1C1B2CB1-3031-420E-ADAA-204F42D7D370}">
      <dgm:prSet/>
      <dgm:spPr/>
      <dgm:t>
        <a:bodyPr/>
        <a:lstStyle/>
        <a:p>
          <a:endParaRPr lang="en-US" sz="2000" b="1">
            <a:solidFill>
              <a:schemeClr val="bg1"/>
            </a:solidFill>
          </a:endParaRPr>
        </a:p>
      </dgm:t>
    </dgm:pt>
    <dgm:pt modelId="{9F33D880-D8C2-4FE5-9DA0-47BB5596F1F0}" type="sibTrans" cxnId="{1C1B2CB1-3031-420E-ADAA-204F42D7D370}">
      <dgm:prSet/>
      <dgm:spPr/>
      <dgm:t>
        <a:bodyPr/>
        <a:lstStyle/>
        <a:p>
          <a:endParaRPr lang="en-US" sz="2000" b="1">
            <a:solidFill>
              <a:schemeClr val="bg1"/>
            </a:solidFill>
          </a:endParaRPr>
        </a:p>
      </dgm:t>
    </dgm:pt>
    <dgm:pt modelId="{A3A6D3A2-DDCC-A54A-86BD-D15CFD857400}">
      <dgm:prSet custT="1"/>
      <dgm:spPr/>
      <dgm:t>
        <a:bodyPr/>
        <a:lstStyle/>
        <a:p>
          <a:r>
            <a:rPr lang="en-US" sz="1100" b="1" dirty="0"/>
            <a:t>Risk</a:t>
          </a:r>
        </a:p>
      </dgm:t>
    </dgm:pt>
    <dgm:pt modelId="{A86E194B-A71A-4A4D-9FE3-752231A53C76}" type="parTrans" cxnId="{BC7AE2B9-C998-4F4A-9376-138F547B67F7}">
      <dgm:prSet/>
      <dgm:spPr/>
      <dgm:t>
        <a:bodyPr/>
        <a:lstStyle/>
        <a:p>
          <a:endParaRPr lang="en-US"/>
        </a:p>
      </dgm:t>
    </dgm:pt>
    <dgm:pt modelId="{19DA7036-6630-AC4D-89A3-F9F8E2B97946}" type="sibTrans" cxnId="{BC7AE2B9-C998-4F4A-9376-138F547B67F7}">
      <dgm:prSet/>
      <dgm:spPr/>
      <dgm:t>
        <a:bodyPr/>
        <a:lstStyle/>
        <a:p>
          <a:endParaRPr lang="en-US"/>
        </a:p>
      </dgm:t>
    </dgm:pt>
    <dgm:pt modelId="{B80372E4-CB77-AB41-AE92-251C384760C8}">
      <dgm:prSet custT="1"/>
      <dgm:spPr/>
      <dgm:t>
        <a:bodyPr/>
        <a:lstStyle/>
        <a:p>
          <a:r>
            <a:rPr lang="en-US" sz="1100" b="1" dirty="0"/>
            <a:t>Procurement</a:t>
          </a:r>
          <a:endParaRPr lang="en-US" sz="1100" dirty="0"/>
        </a:p>
      </dgm:t>
    </dgm:pt>
    <dgm:pt modelId="{B3EFF0AD-76A6-0743-8569-1BC9241460E7}" type="parTrans" cxnId="{EB4B55B3-996B-784C-81C0-B82EF9A2C445}">
      <dgm:prSet/>
      <dgm:spPr/>
      <dgm:t>
        <a:bodyPr/>
        <a:lstStyle/>
        <a:p>
          <a:endParaRPr lang="en-US"/>
        </a:p>
      </dgm:t>
    </dgm:pt>
    <dgm:pt modelId="{D25917BA-E0AE-BD47-AFD3-7CF64643684B}" type="sibTrans" cxnId="{EB4B55B3-996B-784C-81C0-B82EF9A2C445}">
      <dgm:prSet/>
      <dgm:spPr/>
      <dgm:t>
        <a:bodyPr/>
        <a:lstStyle/>
        <a:p>
          <a:endParaRPr lang="en-US"/>
        </a:p>
      </dgm:t>
    </dgm:pt>
    <dgm:pt modelId="{3E7883F8-9FF8-D343-A141-028C277D7E28}">
      <dgm:prSet custT="1"/>
      <dgm:spPr/>
      <dgm:t>
        <a:bodyPr/>
        <a:lstStyle/>
        <a:p>
          <a:r>
            <a:rPr lang="en-US" sz="1000" b="1" dirty="0"/>
            <a:t>Schedule </a:t>
          </a:r>
        </a:p>
      </dgm:t>
    </dgm:pt>
    <dgm:pt modelId="{165FB354-8EC1-5442-9CC3-116882D1B8FD}" type="parTrans" cxnId="{89171C25-6D2D-3F46-8B02-D7D0D26CF793}">
      <dgm:prSet/>
      <dgm:spPr/>
      <dgm:t>
        <a:bodyPr/>
        <a:lstStyle/>
        <a:p>
          <a:endParaRPr lang="en-US"/>
        </a:p>
      </dgm:t>
    </dgm:pt>
    <dgm:pt modelId="{3076EF7A-C0FC-DF42-9B3D-DDF5A17B1B94}" type="sibTrans" cxnId="{89171C25-6D2D-3F46-8B02-D7D0D26CF793}">
      <dgm:prSet/>
      <dgm:spPr/>
      <dgm:t>
        <a:bodyPr/>
        <a:lstStyle/>
        <a:p>
          <a:endParaRPr lang="en-US"/>
        </a:p>
      </dgm:t>
    </dgm:pt>
    <dgm:pt modelId="{14EA7357-3309-224A-A5FD-804E32561DB1}">
      <dgm:prSet custT="1"/>
      <dgm:spPr/>
      <dgm:t>
        <a:bodyPr/>
        <a:lstStyle/>
        <a:p>
          <a:r>
            <a:rPr lang="en-US" sz="1000" b="1" dirty="0"/>
            <a:t>Cost </a:t>
          </a:r>
        </a:p>
      </dgm:t>
    </dgm:pt>
    <dgm:pt modelId="{D90A2094-8480-2841-8D1D-2AD9A1CC40B1}" type="parTrans" cxnId="{32BC7605-DC7C-AE4F-ADD7-7EBDFE90B229}">
      <dgm:prSet/>
      <dgm:spPr/>
      <dgm:t>
        <a:bodyPr/>
        <a:lstStyle/>
        <a:p>
          <a:endParaRPr lang="en-US"/>
        </a:p>
      </dgm:t>
    </dgm:pt>
    <dgm:pt modelId="{D157BB7E-2D96-D54A-BB5B-129453C38579}" type="sibTrans" cxnId="{32BC7605-DC7C-AE4F-ADD7-7EBDFE90B229}">
      <dgm:prSet/>
      <dgm:spPr/>
      <dgm:t>
        <a:bodyPr/>
        <a:lstStyle/>
        <a:p>
          <a:endParaRPr lang="en-US"/>
        </a:p>
      </dgm:t>
    </dgm:pt>
    <dgm:pt modelId="{78F35EE4-7F5C-3B4A-BD8C-5328F32AE4E5}">
      <dgm:prSet custT="1"/>
      <dgm:spPr/>
      <dgm:t>
        <a:bodyPr/>
        <a:lstStyle/>
        <a:p>
          <a:r>
            <a:rPr lang="en-US" sz="1000" b="1" dirty="0"/>
            <a:t>Quality</a:t>
          </a:r>
        </a:p>
      </dgm:t>
    </dgm:pt>
    <dgm:pt modelId="{F20CB0B8-760F-D745-B81C-9297FFAE2BAC}" type="parTrans" cxnId="{E60B1AD6-8FDA-1D40-9076-8902E0A317D5}">
      <dgm:prSet/>
      <dgm:spPr/>
      <dgm:t>
        <a:bodyPr/>
        <a:lstStyle/>
        <a:p>
          <a:endParaRPr lang="en-US"/>
        </a:p>
      </dgm:t>
    </dgm:pt>
    <dgm:pt modelId="{BB24591A-5842-014A-8FFC-B92788616489}" type="sibTrans" cxnId="{E60B1AD6-8FDA-1D40-9076-8902E0A317D5}">
      <dgm:prSet/>
      <dgm:spPr/>
      <dgm:t>
        <a:bodyPr/>
        <a:lstStyle/>
        <a:p>
          <a:endParaRPr lang="en-US"/>
        </a:p>
      </dgm:t>
    </dgm:pt>
    <dgm:pt modelId="{80CF1FAD-73F8-D24B-90CA-910337FFD574}">
      <dgm:prSet custT="1"/>
      <dgm:spPr/>
      <dgm:t>
        <a:bodyPr/>
        <a:lstStyle/>
        <a:p>
          <a:r>
            <a:rPr lang="en-US" sz="1000" b="1" dirty="0"/>
            <a:t>Communications</a:t>
          </a:r>
        </a:p>
      </dgm:t>
    </dgm:pt>
    <dgm:pt modelId="{2647965C-F774-3949-85AB-27F8E8CE4D5F}" type="parTrans" cxnId="{3BFE3F1E-1B03-1D45-946E-32870786A269}">
      <dgm:prSet/>
      <dgm:spPr/>
      <dgm:t>
        <a:bodyPr/>
        <a:lstStyle/>
        <a:p>
          <a:endParaRPr lang="en-US"/>
        </a:p>
      </dgm:t>
    </dgm:pt>
    <dgm:pt modelId="{1DEC9F84-3EF9-534A-8ABA-19ABDCBC9166}" type="sibTrans" cxnId="{3BFE3F1E-1B03-1D45-946E-32870786A269}">
      <dgm:prSet/>
      <dgm:spPr/>
      <dgm:t>
        <a:bodyPr/>
        <a:lstStyle/>
        <a:p>
          <a:endParaRPr lang="en-US"/>
        </a:p>
      </dgm:t>
    </dgm:pt>
    <dgm:pt modelId="{7625C2FC-4F86-9D45-8DBB-816AF3AED0EE}">
      <dgm:prSet custT="1"/>
      <dgm:spPr/>
      <dgm:t>
        <a:bodyPr/>
        <a:lstStyle/>
        <a:p>
          <a:r>
            <a:rPr lang="en-US" sz="1000" b="1" dirty="0"/>
            <a:t>Human Resources</a:t>
          </a:r>
        </a:p>
      </dgm:t>
    </dgm:pt>
    <dgm:pt modelId="{62DD1AB5-E73B-D24D-A605-1D926F905AC2}" type="parTrans" cxnId="{49E03B84-D11C-6747-A136-689221D981F1}">
      <dgm:prSet/>
      <dgm:spPr/>
      <dgm:t>
        <a:bodyPr/>
        <a:lstStyle/>
        <a:p>
          <a:endParaRPr lang="en-US"/>
        </a:p>
      </dgm:t>
    </dgm:pt>
    <dgm:pt modelId="{28F4290B-AD2D-E747-A142-238231238B94}" type="sibTrans" cxnId="{49E03B84-D11C-6747-A136-689221D981F1}">
      <dgm:prSet/>
      <dgm:spPr/>
      <dgm:t>
        <a:bodyPr/>
        <a:lstStyle/>
        <a:p>
          <a:endParaRPr lang="en-US"/>
        </a:p>
      </dgm:t>
    </dgm:pt>
    <dgm:pt modelId="{DDD3BB52-8CC3-A04B-96B3-4A45924C93AD}">
      <dgm:prSet custT="1"/>
      <dgm:spPr/>
      <dgm:t>
        <a:bodyPr/>
        <a:lstStyle/>
        <a:p>
          <a:r>
            <a:rPr lang="en-US" sz="1000" b="1" dirty="0"/>
            <a:t>Q&amp;A</a:t>
          </a:r>
        </a:p>
      </dgm:t>
    </dgm:pt>
    <dgm:pt modelId="{5DC6E7CB-0552-F044-BD94-0EFB798BA30A}" type="parTrans" cxnId="{8D631A78-0542-264A-8358-23BD1CB7A80F}">
      <dgm:prSet/>
      <dgm:spPr/>
      <dgm:t>
        <a:bodyPr/>
        <a:lstStyle/>
        <a:p>
          <a:endParaRPr lang="en-US"/>
        </a:p>
      </dgm:t>
    </dgm:pt>
    <dgm:pt modelId="{C82C8FDD-9B51-F644-B55F-32948290B922}" type="sibTrans" cxnId="{8D631A78-0542-264A-8358-23BD1CB7A80F}">
      <dgm:prSet/>
      <dgm:spPr/>
      <dgm:t>
        <a:bodyPr/>
        <a:lstStyle/>
        <a:p>
          <a:endParaRPr lang="en-US"/>
        </a:p>
      </dgm:t>
    </dgm:pt>
    <dgm:pt modelId="{CCD71D15-9AA5-C040-966E-E120D22744DC}" type="pres">
      <dgm:prSet presAssocID="{83F8FD9C-4F09-4E58-854E-6B5F7A28A320}" presName="linearFlow" presStyleCnt="0">
        <dgm:presLayoutVars>
          <dgm:dir/>
          <dgm:resizeHandles val="exact"/>
        </dgm:presLayoutVars>
      </dgm:prSet>
      <dgm:spPr/>
    </dgm:pt>
    <dgm:pt modelId="{6EAAE98B-90D7-5745-884F-8C0DDD6EDC6C}" type="pres">
      <dgm:prSet presAssocID="{79FE369F-28A2-4F26-B0C3-971927773D88}" presName="composite" presStyleCnt="0"/>
      <dgm:spPr/>
    </dgm:pt>
    <dgm:pt modelId="{C4A1BAE6-3BFF-D540-81EB-C09552F11541}" type="pres">
      <dgm:prSet presAssocID="{79FE369F-28A2-4F26-B0C3-971927773D88}" presName="imgShp" presStyleLbl="fgImgPlace1" presStyleIdx="0" presStyleCnt="10"/>
      <dgm:spPr>
        <a:blipFill>
          <a:blip xmlns:r="http://schemas.openxmlformats.org/officeDocument/2006/relationships" r:embed="rId1" cstate="print">
            <a:extLst>
              <a:ext uri="{28A0092B-C50C-407E-A947-70E740481C1C}">
                <a14:useLocalDpi xmlns:a14="http://schemas.microsoft.com/office/drawing/2010/main" val="0"/>
              </a:ext>
            </a:extLst>
          </a:blip>
          <a:srcRect/>
          <a:stretch>
            <a:fillRect l="-13000" r="-13000"/>
          </a:stretch>
        </a:blipFill>
      </dgm:spPr>
    </dgm:pt>
    <dgm:pt modelId="{2EA0BBBC-3671-A040-BA0B-43CA016654B9}" type="pres">
      <dgm:prSet presAssocID="{79FE369F-28A2-4F26-B0C3-971927773D88}" presName="txShp" presStyleLbl="node1" presStyleIdx="0" presStyleCnt="10">
        <dgm:presLayoutVars>
          <dgm:bulletEnabled val="1"/>
        </dgm:presLayoutVars>
      </dgm:prSet>
      <dgm:spPr/>
    </dgm:pt>
    <dgm:pt modelId="{4990B8A5-41D2-F945-B5EA-C2175F2E806D}" type="pres">
      <dgm:prSet presAssocID="{F02FAF93-4876-4C82-8DD9-A554BCF45971}" presName="spacing" presStyleCnt="0"/>
      <dgm:spPr/>
    </dgm:pt>
    <dgm:pt modelId="{D10E1C34-68B7-6A46-A09F-400AD79DA7A6}" type="pres">
      <dgm:prSet presAssocID="{5E4B83E0-9483-45BA-9FA1-3CF9FE054C79}" presName="composite" presStyleCnt="0"/>
      <dgm:spPr/>
    </dgm:pt>
    <dgm:pt modelId="{EACCE2E6-1956-E64B-9431-B0F9D071B269}" type="pres">
      <dgm:prSet presAssocID="{5E4B83E0-9483-45BA-9FA1-3CF9FE054C79}" presName="imgShp" presStyleLbl="fgImgPlace1" presStyleIdx="1" presStyleCnt="10"/>
      <dgm:spPr>
        <a:blipFill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dgm:spPr>
    </dgm:pt>
    <dgm:pt modelId="{C5BDEEEA-FDE9-754E-8511-C6883F22B1BE}" type="pres">
      <dgm:prSet presAssocID="{5E4B83E0-9483-45BA-9FA1-3CF9FE054C79}" presName="txShp" presStyleLbl="node1" presStyleIdx="1" presStyleCnt="10">
        <dgm:presLayoutVars>
          <dgm:bulletEnabled val="1"/>
        </dgm:presLayoutVars>
      </dgm:prSet>
      <dgm:spPr/>
    </dgm:pt>
    <dgm:pt modelId="{26F58AD3-F423-0142-B963-5CBE6BDFB683}" type="pres">
      <dgm:prSet presAssocID="{9F33D880-D8C2-4FE5-9DA0-47BB5596F1F0}" presName="spacing" presStyleCnt="0"/>
      <dgm:spPr/>
    </dgm:pt>
    <dgm:pt modelId="{A72061E5-CDE9-D944-9156-D7A4EB2C9906}" type="pres">
      <dgm:prSet presAssocID="{A3A6D3A2-DDCC-A54A-86BD-D15CFD857400}" presName="composite" presStyleCnt="0"/>
      <dgm:spPr/>
    </dgm:pt>
    <dgm:pt modelId="{3B3B77FE-00D4-1A4F-933E-74719D7CA847}" type="pres">
      <dgm:prSet presAssocID="{A3A6D3A2-DDCC-A54A-86BD-D15CFD857400}" presName="imgShp" presStyleLbl="fgImgPlace1" presStyleIdx="2" presStyleCnt="10"/>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l="-15000" r="-15000"/>
          </a:stretch>
        </a:blipFill>
      </dgm:spPr>
    </dgm:pt>
    <dgm:pt modelId="{608AE05D-A6C0-4E48-BDA9-89BC5F089ABB}" type="pres">
      <dgm:prSet presAssocID="{A3A6D3A2-DDCC-A54A-86BD-D15CFD857400}" presName="txShp" presStyleLbl="node1" presStyleIdx="2" presStyleCnt="10">
        <dgm:presLayoutVars>
          <dgm:bulletEnabled val="1"/>
        </dgm:presLayoutVars>
      </dgm:prSet>
      <dgm:spPr/>
    </dgm:pt>
    <dgm:pt modelId="{6C993E35-F1E1-3A44-A392-EF8C38F348C8}" type="pres">
      <dgm:prSet presAssocID="{19DA7036-6630-AC4D-89A3-F9F8E2B97946}" presName="spacing" presStyleCnt="0"/>
      <dgm:spPr/>
    </dgm:pt>
    <dgm:pt modelId="{0617214B-0ED1-3C4F-9AB7-FF6AD09D382C}" type="pres">
      <dgm:prSet presAssocID="{B80372E4-CB77-AB41-AE92-251C384760C8}" presName="composite" presStyleCnt="0"/>
      <dgm:spPr/>
    </dgm:pt>
    <dgm:pt modelId="{083E12DD-FBC2-0745-A112-0B6E3932EE1B}" type="pres">
      <dgm:prSet presAssocID="{B80372E4-CB77-AB41-AE92-251C384760C8}" presName="imgShp" presStyleLbl="fgImgPlace1" presStyleIdx="3" presStyleCnt="10"/>
      <dgm:spPr>
        <a:blipFill>
          <a:blip xmlns:r="http://schemas.openxmlformats.org/officeDocument/2006/relationships" r:embed="rId4" cstate="print">
            <a:extLst>
              <a:ext uri="{28A0092B-C50C-407E-A947-70E740481C1C}">
                <a14:useLocalDpi xmlns:a14="http://schemas.microsoft.com/office/drawing/2010/main" val="0"/>
              </a:ext>
            </a:extLst>
          </a:blip>
          <a:srcRect/>
          <a:stretch>
            <a:fillRect l="-22000" r="-22000"/>
          </a:stretch>
        </a:blipFill>
      </dgm:spPr>
    </dgm:pt>
    <dgm:pt modelId="{A81B378E-CA02-114D-9775-958B32CC08AF}" type="pres">
      <dgm:prSet presAssocID="{B80372E4-CB77-AB41-AE92-251C384760C8}" presName="txShp" presStyleLbl="node1" presStyleIdx="3" presStyleCnt="10">
        <dgm:presLayoutVars>
          <dgm:bulletEnabled val="1"/>
        </dgm:presLayoutVars>
      </dgm:prSet>
      <dgm:spPr/>
    </dgm:pt>
    <dgm:pt modelId="{ABA5F3CF-37CF-FA47-828F-A0695EBCFF7D}" type="pres">
      <dgm:prSet presAssocID="{D25917BA-E0AE-BD47-AFD3-7CF64643684B}" presName="spacing" presStyleCnt="0"/>
      <dgm:spPr/>
    </dgm:pt>
    <dgm:pt modelId="{D3E5DB56-AB78-E44E-BBF1-912F16E0D2AF}" type="pres">
      <dgm:prSet presAssocID="{3E7883F8-9FF8-D343-A141-028C277D7E28}" presName="composite" presStyleCnt="0"/>
      <dgm:spPr/>
    </dgm:pt>
    <dgm:pt modelId="{6B08C1AF-D22A-B546-BF18-AD83314526AB}" type="pres">
      <dgm:prSet presAssocID="{3E7883F8-9FF8-D343-A141-028C277D7E28}" presName="imgShp" presStyleLbl="fgImgPlace1" presStyleIdx="4" presStyleCnt="10"/>
      <dgm:spPr>
        <a:blipFill>
          <a:blip xmlns:r="http://schemas.openxmlformats.org/officeDocument/2006/relationships" r:embed="rId5">
            <a:extLst>
              <a:ext uri="{28A0092B-C50C-407E-A947-70E740481C1C}">
                <a14:useLocalDpi xmlns:a14="http://schemas.microsoft.com/office/drawing/2010/main" val="0"/>
              </a:ext>
            </a:extLst>
          </a:blip>
          <a:srcRect/>
          <a:stretch>
            <a:fillRect l="-61000" r="-61000"/>
          </a:stretch>
        </a:blipFill>
      </dgm:spPr>
    </dgm:pt>
    <dgm:pt modelId="{FDBA4524-918F-F442-B4EC-A4AE98862048}" type="pres">
      <dgm:prSet presAssocID="{3E7883F8-9FF8-D343-A141-028C277D7E28}" presName="txShp" presStyleLbl="node1" presStyleIdx="4" presStyleCnt="10">
        <dgm:presLayoutVars>
          <dgm:bulletEnabled val="1"/>
        </dgm:presLayoutVars>
      </dgm:prSet>
      <dgm:spPr/>
    </dgm:pt>
    <dgm:pt modelId="{F6D9E7C2-BB31-864B-B2C0-525EB5959709}" type="pres">
      <dgm:prSet presAssocID="{3076EF7A-C0FC-DF42-9B3D-DDF5A17B1B94}" presName="spacing" presStyleCnt="0"/>
      <dgm:spPr/>
    </dgm:pt>
    <dgm:pt modelId="{439696F5-7A8A-184B-B45A-8918C1390C32}" type="pres">
      <dgm:prSet presAssocID="{14EA7357-3309-224A-A5FD-804E32561DB1}" presName="composite" presStyleCnt="0"/>
      <dgm:spPr/>
    </dgm:pt>
    <dgm:pt modelId="{8F1BA041-D88D-F948-9B30-2B14E7948FB5}" type="pres">
      <dgm:prSet presAssocID="{14EA7357-3309-224A-A5FD-804E32561DB1}" presName="imgShp" presStyleLbl="fgImgPlace1" presStyleIdx="5" presStyleCnt="10"/>
      <dgm:spPr>
        <a:blipFill>
          <a:blip xmlns:r="http://schemas.openxmlformats.org/officeDocument/2006/relationships" r:embed="rId6" cstate="print">
            <a:extLst>
              <a:ext uri="{28A0092B-C50C-407E-A947-70E740481C1C}">
                <a14:useLocalDpi xmlns:a14="http://schemas.microsoft.com/office/drawing/2010/main" val="0"/>
              </a:ext>
            </a:extLst>
          </a:blip>
          <a:srcRect/>
          <a:stretch>
            <a:fillRect l="-39000" r="-39000"/>
          </a:stretch>
        </a:blipFill>
      </dgm:spPr>
    </dgm:pt>
    <dgm:pt modelId="{E4744995-183A-374E-A735-E7D5AEB45406}" type="pres">
      <dgm:prSet presAssocID="{14EA7357-3309-224A-A5FD-804E32561DB1}" presName="txShp" presStyleLbl="node1" presStyleIdx="5" presStyleCnt="10">
        <dgm:presLayoutVars>
          <dgm:bulletEnabled val="1"/>
        </dgm:presLayoutVars>
      </dgm:prSet>
      <dgm:spPr/>
    </dgm:pt>
    <dgm:pt modelId="{EEAE3EC8-6A8D-6F48-937A-5B22A69E9AAA}" type="pres">
      <dgm:prSet presAssocID="{D157BB7E-2D96-D54A-BB5B-129453C38579}" presName="spacing" presStyleCnt="0"/>
      <dgm:spPr/>
    </dgm:pt>
    <dgm:pt modelId="{6D88E80A-CCA4-184A-98B2-2D0F25287C03}" type="pres">
      <dgm:prSet presAssocID="{78F35EE4-7F5C-3B4A-BD8C-5328F32AE4E5}" presName="composite" presStyleCnt="0"/>
      <dgm:spPr/>
    </dgm:pt>
    <dgm:pt modelId="{99613CEF-F575-4B40-BDD5-A9D021D03482}" type="pres">
      <dgm:prSet presAssocID="{78F35EE4-7F5C-3B4A-BD8C-5328F32AE4E5}" presName="imgShp" presStyleLbl="fgImgPlace1" presStyleIdx="6" presStyleCnt="10"/>
      <dgm:spPr>
        <a:blipFill>
          <a:blip xmlns:r="http://schemas.openxmlformats.org/officeDocument/2006/relationships" r:embed="rId7" cstate="print">
            <a:extLst>
              <a:ext uri="{28A0092B-C50C-407E-A947-70E740481C1C}">
                <a14:useLocalDpi xmlns:a14="http://schemas.microsoft.com/office/drawing/2010/main" val="0"/>
              </a:ext>
            </a:extLst>
          </a:blip>
          <a:srcRect/>
          <a:stretch>
            <a:fillRect l="-4000" r="-4000"/>
          </a:stretch>
        </a:blipFill>
      </dgm:spPr>
    </dgm:pt>
    <dgm:pt modelId="{8FAE97FE-BE0F-A040-AC4F-9C1EC3805204}" type="pres">
      <dgm:prSet presAssocID="{78F35EE4-7F5C-3B4A-BD8C-5328F32AE4E5}" presName="txShp" presStyleLbl="node1" presStyleIdx="6" presStyleCnt="10">
        <dgm:presLayoutVars>
          <dgm:bulletEnabled val="1"/>
        </dgm:presLayoutVars>
      </dgm:prSet>
      <dgm:spPr/>
    </dgm:pt>
    <dgm:pt modelId="{2DDF01CA-4A38-BB42-B4A1-E544D2D9C01F}" type="pres">
      <dgm:prSet presAssocID="{BB24591A-5842-014A-8FFC-B92788616489}" presName="spacing" presStyleCnt="0"/>
      <dgm:spPr/>
    </dgm:pt>
    <dgm:pt modelId="{3B2950E4-13CB-0648-96D6-BB55744997B8}" type="pres">
      <dgm:prSet presAssocID="{80CF1FAD-73F8-D24B-90CA-910337FFD574}" presName="composite" presStyleCnt="0"/>
      <dgm:spPr/>
    </dgm:pt>
    <dgm:pt modelId="{374119F8-74FE-7649-AA0D-09C816BFEE7F}" type="pres">
      <dgm:prSet presAssocID="{80CF1FAD-73F8-D24B-90CA-910337FFD574}" presName="imgShp" presStyleLbl="fgImgPlace1" presStyleIdx="7" presStyleCnt="10"/>
      <dgm:spPr>
        <a:blipFill>
          <a:blip xmlns:r="http://schemas.openxmlformats.org/officeDocument/2006/relationships" r:embed="rId8" cstate="print">
            <a:extLst>
              <a:ext uri="{28A0092B-C50C-407E-A947-70E740481C1C}">
                <a14:useLocalDpi xmlns:a14="http://schemas.microsoft.com/office/drawing/2010/main" val="0"/>
              </a:ext>
            </a:extLst>
          </a:blip>
          <a:srcRect/>
          <a:stretch>
            <a:fillRect/>
          </a:stretch>
        </a:blipFill>
      </dgm:spPr>
    </dgm:pt>
    <dgm:pt modelId="{587DF89E-1A9D-524D-B6D8-C9559C6023E9}" type="pres">
      <dgm:prSet presAssocID="{80CF1FAD-73F8-D24B-90CA-910337FFD574}" presName="txShp" presStyleLbl="node1" presStyleIdx="7" presStyleCnt="10">
        <dgm:presLayoutVars>
          <dgm:bulletEnabled val="1"/>
        </dgm:presLayoutVars>
      </dgm:prSet>
      <dgm:spPr/>
    </dgm:pt>
    <dgm:pt modelId="{097562C8-2FD4-3848-A6A1-BD40F39BF8C4}" type="pres">
      <dgm:prSet presAssocID="{1DEC9F84-3EF9-534A-8ABA-19ABDCBC9166}" presName="spacing" presStyleCnt="0"/>
      <dgm:spPr/>
    </dgm:pt>
    <dgm:pt modelId="{1A455FB5-50DA-3A4D-B4BD-A4C9D9025C25}" type="pres">
      <dgm:prSet presAssocID="{7625C2FC-4F86-9D45-8DBB-816AF3AED0EE}" presName="composite" presStyleCnt="0"/>
      <dgm:spPr/>
    </dgm:pt>
    <dgm:pt modelId="{DB89A481-2D91-2146-99C6-111059782455}" type="pres">
      <dgm:prSet presAssocID="{7625C2FC-4F86-9D45-8DBB-816AF3AED0EE}" presName="imgShp" presStyleLbl="fgImgPlace1" presStyleIdx="8" presStyleCnt="10"/>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l="-25000" r="-25000"/>
          </a:stretch>
        </a:blipFill>
      </dgm:spPr>
    </dgm:pt>
    <dgm:pt modelId="{4F1ABEF5-94D0-6B45-8DC8-C0F01EEC521E}" type="pres">
      <dgm:prSet presAssocID="{7625C2FC-4F86-9D45-8DBB-816AF3AED0EE}" presName="txShp" presStyleLbl="node1" presStyleIdx="8" presStyleCnt="10">
        <dgm:presLayoutVars>
          <dgm:bulletEnabled val="1"/>
        </dgm:presLayoutVars>
      </dgm:prSet>
      <dgm:spPr/>
    </dgm:pt>
    <dgm:pt modelId="{07A137B9-04F6-5249-A8A5-5E78A7F1658E}" type="pres">
      <dgm:prSet presAssocID="{28F4290B-AD2D-E747-A142-238231238B94}" presName="spacing" presStyleCnt="0"/>
      <dgm:spPr/>
    </dgm:pt>
    <dgm:pt modelId="{2A1CE790-3ABA-EE4D-B64C-A3866E733F1B}" type="pres">
      <dgm:prSet presAssocID="{DDD3BB52-8CC3-A04B-96B3-4A45924C93AD}" presName="composite" presStyleCnt="0"/>
      <dgm:spPr/>
    </dgm:pt>
    <dgm:pt modelId="{6E0AAEE1-35F3-184E-9C60-5FE54310A66C}" type="pres">
      <dgm:prSet presAssocID="{DDD3BB52-8CC3-A04B-96B3-4A45924C93AD}" presName="imgShp" presStyleLbl="fgImgPlace1" presStyleIdx="9" presStyleCnt="10"/>
      <dgm:spPr>
        <a:blipFill>
          <a:blip xmlns:r="http://schemas.openxmlformats.org/officeDocument/2006/relationships" r:embed="rId10" cstate="print">
            <a:extLst>
              <a:ext uri="{28A0092B-C50C-407E-A947-70E740481C1C}">
                <a14:useLocalDpi xmlns:a14="http://schemas.microsoft.com/office/drawing/2010/main" val="0"/>
              </a:ext>
            </a:extLst>
          </a:blip>
          <a:srcRect/>
          <a:stretch>
            <a:fillRect/>
          </a:stretch>
        </a:blipFill>
      </dgm:spPr>
    </dgm:pt>
    <dgm:pt modelId="{F27BC14A-988E-C148-8069-A8CF5B475661}" type="pres">
      <dgm:prSet presAssocID="{DDD3BB52-8CC3-A04B-96B3-4A45924C93AD}" presName="txShp" presStyleLbl="node1" presStyleIdx="9" presStyleCnt="10">
        <dgm:presLayoutVars>
          <dgm:bulletEnabled val="1"/>
        </dgm:presLayoutVars>
      </dgm:prSet>
      <dgm:spPr/>
    </dgm:pt>
  </dgm:ptLst>
  <dgm:cxnLst>
    <dgm:cxn modelId="{32BC7605-DC7C-AE4F-ADD7-7EBDFE90B229}" srcId="{83F8FD9C-4F09-4E58-854E-6B5F7A28A320}" destId="{14EA7357-3309-224A-A5FD-804E32561DB1}" srcOrd="5" destOrd="0" parTransId="{D90A2094-8480-2841-8D1D-2AD9A1CC40B1}" sibTransId="{D157BB7E-2D96-D54A-BB5B-129453C38579}"/>
    <dgm:cxn modelId="{51E7A60C-9607-9048-ACB3-52849916D3BF}" type="presOf" srcId="{B80372E4-CB77-AB41-AE92-251C384760C8}" destId="{A81B378E-CA02-114D-9775-958B32CC08AF}" srcOrd="0" destOrd="0" presId="urn:microsoft.com/office/officeart/2005/8/layout/vList3"/>
    <dgm:cxn modelId="{CD8B8C0F-CFAA-2A4C-94C0-6A4AFABCC323}" type="presOf" srcId="{78F35EE4-7F5C-3B4A-BD8C-5328F32AE4E5}" destId="{8FAE97FE-BE0F-A040-AC4F-9C1EC3805204}" srcOrd="0" destOrd="0" presId="urn:microsoft.com/office/officeart/2005/8/layout/vList3"/>
    <dgm:cxn modelId="{8831791C-1615-F44A-9098-9EDDC9ADC0C7}" type="presOf" srcId="{80CF1FAD-73F8-D24B-90CA-910337FFD574}" destId="{587DF89E-1A9D-524D-B6D8-C9559C6023E9}" srcOrd="0" destOrd="0" presId="urn:microsoft.com/office/officeart/2005/8/layout/vList3"/>
    <dgm:cxn modelId="{46718B1D-B55D-2044-AF2A-86BC96CD480A}" type="presOf" srcId="{A3A6D3A2-DDCC-A54A-86BD-D15CFD857400}" destId="{608AE05D-A6C0-4E48-BDA9-89BC5F089ABB}" srcOrd="0" destOrd="0" presId="urn:microsoft.com/office/officeart/2005/8/layout/vList3"/>
    <dgm:cxn modelId="{3BFE3F1E-1B03-1D45-946E-32870786A269}" srcId="{83F8FD9C-4F09-4E58-854E-6B5F7A28A320}" destId="{80CF1FAD-73F8-D24B-90CA-910337FFD574}" srcOrd="7" destOrd="0" parTransId="{2647965C-F774-3949-85AB-27F8E8CE4D5F}" sibTransId="{1DEC9F84-3EF9-534A-8ABA-19ABDCBC9166}"/>
    <dgm:cxn modelId="{E6F37E22-D963-5444-8BF6-ECDCCE14886E}" type="presOf" srcId="{83F8FD9C-4F09-4E58-854E-6B5F7A28A320}" destId="{CCD71D15-9AA5-C040-966E-E120D22744DC}" srcOrd="0" destOrd="0" presId="urn:microsoft.com/office/officeart/2005/8/layout/vList3"/>
    <dgm:cxn modelId="{89171C25-6D2D-3F46-8B02-D7D0D26CF793}" srcId="{83F8FD9C-4F09-4E58-854E-6B5F7A28A320}" destId="{3E7883F8-9FF8-D343-A141-028C277D7E28}" srcOrd="4" destOrd="0" parTransId="{165FB354-8EC1-5442-9CC3-116882D1B8FD}" sibTransId="{3076EF7A-C0FC-DF42-9B3D-DDF5A17B1B94}"/>
    <dgm:cxn modelId="{8D631A78-0542-264A-8358-23BD1CB7A80F}" srcId="{83F8FD9C-4F09-4E58-854E-6B5F7A28A320}" destId="{DDD3BB52-8CC3-A04B-96B3-4A45924C93AD}" srcOrd="9" destOrd="0" parTransId="{5DC6E7CB-0552-F044-BD94-0EFB798BA30A}" sibTransId="{C82C8FDD-9B51-F644-B55F-32948290B922}"/>
    <dgm:cxn modelId="{49E03B84-D11C-6747-A136-689221D981F1}" srcId="{83F8FD9C-4F09-4E58-854E-6B5F7A28A320}" destId="{7625C2FC-4F86-9D45-8DBB-816AF3AED0EE}" srcOrd="8" destOrd="0" parTransId="{62DD1AB5-E73B-D24D-A605-1D926F905AC2}" sibTransId="{28F4290B-AD2D-E747-A142-238231238B94}"/>
    <dgm:cxn modelId="{24499A84-4453-DD40-BFC9-7A2D96439224}" type="presOf" srcId="{DDD3BB52-8CC3-A04B-96B3-4A45924C93AD}" destId="{F27BC14A-988E-C148-8069-A8CF5B475661}" srcOrd="0" destOrd="0" presId="urn:microsoft.com/office/officeart/2005/8/layout/vList3"/>
    <dgm:cxn modelId="{71683390-D777-5340-9BA2-828BE034C752}" type="presOf" srcId="{5E4B83E0-9483-45BA-9FA1-3CF9FE054C79}" destId="{C5BDEEEA-FDE9-754E-8511-C6883F22B1BE}" srcOrd="0" destOrd="0" presId="urn:microsoft.com/office/officeart/2005/8/layout/vList3"/>
    <dgm:cxn modelId="{11FFD1A0-31F4-024B-99B2-2EDBFC067156}" type="presOf" srcId="{14EA7357-3309-224A-A5FD-804E32561DB1}" destId="{E4744995-183A-374E-A735-E7D5AEB45406}" srcOrd="0" destOrd="0" presId="urn:microsoft.com/office/officeart/2005/8/layout/vList3"/>
    <dgm:cxn modelId="{1C1B2CB1-3031-420E-ADAA-204F42D7D370}" srcId="{83F8FD9C-4F09-4E58-854E-6B5F7A28A320}" destId="{5E4B83E0-9483-45BA-9FA1-3CF9FE054C79}" srcOrd="1" destOrd="0" parTransId="{53C50331-57D0-4219-9E66-DE2FD128363C}" sibTransId="{9F33D880-D8C2-4FE5-9DA0-47BB5596F1F0}"/>
    <dgm:cxn modelId="{EB4B55B3-996B-784C-81C0-B82EF9A2C445}" srcId="{83F8FD9C-4F09-4E58-854E-6B5F7A28A320}" destId="{B80372E4-CB77-AB41-AE92-251C384760C8}" srcOrd="3" destOrd="0" parTransId="{B3EFF0AD-76A6-0743-8569-1BC9241460E7}" sibTransId="{D25917BA-E0AE-BD47-AFD3-7CF64643684B}"/>
    <dgm:cxn modelId="{BC7AE2B9-C998-4F4A-9376-138F547B67F7}" srcId="{83F8FD9C-4F09-4E58-854E-6B5F7A28A320}" destId="{A3A6D3A2-DDCC-A54A-86BD-D15CFD857400}" srcOrd="2" destOrd="0" parTransId="{A86E194B-A71A-4A4D-9FE3-752231A53C76}" sibTransId="{19DA7036-6630-AC4D-89A3-F9F8E2B97946}"/>
    <dgm:cxn modelId="{ACBB10C2-0D4D-B444-91D0-75775F002C2B}" type="presOf" srcId="{7625C2FC-4F86-9D45-8DBB-816AF3AED0EE}" destId="{4F1ABEF5-94D0-6B45-8DC8-C0F01EEC521E}" srcOrd="0" destOrd="0" presId="urn:microsoft.com/office/officeart/2005/8/layout/vList3"/>
    <dgm:cxn modelId="{109802D2-759C-B449-BD70-281BF8067032}" type="presOf" srcId="{79FE369F-28A2-4F26-B0C3-971927773D88}" destId="{2EA0BBBC-3671-A040-BA0B-43CA016654B9}" srcOrd="0" destOrd="0" presId="urn:microsoft.com/office/officeart/2005/8/layout/vList3"/>
    <dgm:cxn modelId="{E60B1AD6-8FDA-1D40-9076-8902E0A317D5}" srcId="{83F8FD9C-4F09-4E58-854E-6B5F7A28A320}" destId="{78F35EE4-7F5C-3B4A-BD8C-5328F32AE4E5}" srcOrd="6" destOrd="0" parTransId="{F20CB0B8-760F-D745-B81C-9297FFAE2BAC}" sibTransId="{BB24591A-5842-014A-8FFC-B92788616489}"/>
    <dgm:cxn modelId="{56E92DDB-38AB-8E4C-B510-88234D1795D8}" type="presOf" srcId="{3E7883F8-9FF8-D343-A141-028C277D7E28}" destId="{FDBA4524-918F-F442-B4EC-A4AE98862048}" srcOrd="0" destOrd="0" presId="urn:microsoft.com/office/officeart/2005/8/layout/vList3"/>
    <dgm:cxn modelId="{8C96EBF1-FBC6-4B76-AEAD-7A5ECE176469}" srcId="{83F8FD9C-4F09-4E58-854E-6B5F7A28A320}" destId="{79FE369F-28A2-4F26-B0C3-971927773D88}" srcOrd="0" destOrd="0" parTransId="{EBD68B7A-218E-4EE1-9519-F1765F021E4F}" sibTransId="{F02FAF93-4876-4C82-8DD9-A554BCF45971}"/>
    <dgm:cxn modelId="{B52E1F91-735D-9645-968A-BE0447243126}" type="presParOf" srcId="{CCD71D15-9AA5-C040-966E-E120D22744DC}" destId="{6EAAE98B-90D7-5745-884F-8C0DDD6EDC6C}" srcOrd="0" destOrd="0" presId="urn:microsoft.com/office/officeart/2005/8/layout/vList3"/>
    <dgm:cxn modelId="{8EA2EA91-FB35-6449-9C4F-DDE1095AED45}" type="presParOf" srcId="{6EAAE98B-90D7-5745-884F-8C0DDD6EDC6C}" destId="{C4A1BAE6-3BFF-D540-81EB-C09552F11541}" srcOrd="0" destOrd="0" presId="urn:microsoft.com/office/officeart/2005/8/layout/vList3"/>
    <dgm:cxn modelId="{8210F5F0-7C63-C84E-A478-FFFB5E9FF1FB}" type="presParOf" srcId="{6EAAE98B-90D7-5745-884F-8C0DDD6EDC6C}" destId="{2EA0BBBC-3671-A040-BA0B-43CA016654B9}" srcOrd="1" destOrd="0" presId="urn:microsoft.com/office/officeart/2005/8/layout/vList3"/>
    <dgm:cxn modelId="{E069F642-63CD-6A4E-A7DF-60F6D4A0781D}" type="presParOf" srcId="{CCD71D15-9AA5-C040-966E-E120D22744DC}" destId="{4990B8A5-41D2-F945-B5EA-C2175F2E806D}" srcOrd="1" destOrd="0" presId="urn:microsoft.com/office/officeart/2005/8/layout/vList3"/>
    <dgm:cxn modelId="{0852588F-BF5A-BA4D-82AF-549964288A39}" type="presParOf" srcId="{CCD71D15-9AA5-C040-966E-E120D22744DC}" destId="{D10E1C34-68B7-6A46-A09F-400AD79DA7A6}" srcOrd="2" destOrd="0" presId="urn:microsoft.com/office/officeart/2005/8/layout/vList3"/>
    <dgm:cxn modelId="{BD3AADCE-943F-1740-A20D-97029D5CB9E0}" type="presParOf" srcId="{D10E1C34-68B7-6A46-A09F-400AD79DA7A6}" destId="{EACCE2E6-1956-E64B-9431-B0F9D071B269}" srcOrd="0" destOrd="0" presId="urn:microsoft.com/office/officeart/2005/8/layout/vList3"/>
    <dgm:cxn modelId="{A2CA1154-97DE-C84D-9AEA-D1B8798FAE82}" type="presParOf" srcId="{D10E1C34-68B7-6A46-A09F-400AD79DA7A6}" destId="{C5BDEEEA-FDE9-754E-8511-C6883F22B1BE}" srcOrd="1" destOrd="0" presId="urn:microsoft.com/office/officeart/2005/8/layout/vList3"/>
    <dgm:cxn modelId="{55F1F871-E3A0-9641-9C78-3815D4CA1E19}" type="presParOf" srcId="{CCD71D15-9AA5-C040-966E-E120D22744DC}" destId="{26F58AD3-F423-0142-B963-5CBE6BDFB683}" srcOrd="3" destOrd="0" presId="urn:microsoft.com/office/officeart/2005/8/layout/vList3"/>
    <dgm:cxn modelId="{FD1AF855-624A-BF47-8296-31CEBE4BFAD6}" type="presParOf" srcId="{CCD71D15-9AA5-C040-966E-E120D22744DC}" destId="{A72061E5-CDE9-D944-9156-D7A4EB2C9906}" srcOrd="4" destOrd="0" presId="urn:microsoft.com/office/officeart/2005/8/layout/vList3"/>
    <dgm:cxn modelId="{D72C2BFB-BEF8-C845-8D7B-43BC28EFD54C}" type="presParOf" srcId="{A72061E5-CDE9-D944-9156-D7A4EB2C9906}" destId="{3B3B77FE-00D4-1A4F-933E-74719D7CA847}" srcOrd="0" destOrd="0" presId="urn:microsoft.com/office/officeart/2005/8/layout/vList3"/>
    <dgm:cxn modelId="{29795054-2E1F-0E49-BA99-E5A4DE94B9F5}" type="presParOf" srcId="{A72061E5-CDE9-D944-9156-D7A4EB2C9906}" destId="{608AE05D-A6C0-4E48-BDA9-89BC5F089ABB}" srcOrd="1" destOrd="0" presId="urn:microsoft.com/office/officeart/2005/8/layout/vList3"/>
    <dgm:cxn modelId="{5DF1A26D-9829-7747-BC92-5313A3B1E558}" type="presParOf" srcId="{CCD71D15-9AA5-C040-966E-E120D22744DC}" destId="{6C993E35-F1E1-3A44-A392-EF8C38F348C8}" srcOrd="5" destOrd="0" presId="urn:microsoft.com/office/officeart/2005/8/layout/vList3"/>
    <dgm:cxn modelId="{0303E010-A138-4E4C-9FE0-8CE247D63CF8}" type="presParOf" srcId="{CCD71D15-9AA5-C040-966E-E120D22744DC}" destId="{0617214B-0ED1-3C4F-9AB7-FF6AD09D382C}" srcOrd="6" destOrd="0" presId="urn:microsoft.com/office/officeart/2005/8/layout/vList3"/>
    <dgm:cxn modelId="{1133BE5F-B5E2-A347-BF1C-5AF9E3C1DC6C}" type="presParOf" srcId="{0617214B-0ED1-3C4F-9AB7-FF6AD09D382C}" destId="{083E12DD-FBC2-0745-A112-0B6E3932EE1B}" srcOrd="0" destOrd="0" presId="urn:microsoft.com/office/officeart/2005/8/layout/vList3"/>
    <dgm:cxn modelId="{9A65C49A-0A98-D74E-86E7-FEFF3C1B745F}" type="presParOf" srcId="{0617214B-0ED1-3C4F-9AB7-FF6AD09D382C}" destId="{A81B378E-CA02-114D-9775-958B32CC08AF}" srcOrd="1" destOrd="0" presId="urn:microsoft.com/office/officeart/2005/8/layout/vList3"/>
    <dgm:cxn modelId="{C69533CC-CC7E-3642-A57E-8BD614CDFA15}" type="presParOf" srcId="{CCD71D15-9AA5-C040-966E-E120D22744DC}" destId="{ABA5F3CF-37CF-FA47-828F-A0695EBCFF7D}" srcOrd="7" destOrd="0" presId="urn:microsoft.com/office/officeart/2005/8/layout/vList3"/>
    <dgm:cxn modelId="{1663C9F5-5CF6-274F-B0B8-88EF5BE3C512}" type="presParOf" srcId="{CCD71D15-9AA5-C040-966E-E120D22744DC}" destId="{D3E5DB56-AB78-E44E-BBF1-912F16E0D2AF}" srcOrd="8" destOrd="0" presId="urn:microsoft.com/office/officeart/2005/8/layout/vList3"/>
    <dgm:cxn modelId="{FD34FB2D-A0D0-AC46-A05E-DF6BCD231405}" type="presParOf" srcId="{D3E5DB56-AB78-E44E-BBF1-912F16E0D2AF}" destId="{6B08C1AF-D22A-B546-BF18-AD83314526AB}" srcOrd="0" destOrd="0" presId="urn:microsoft.com/office/officeart/2005/8/layout/vList3"/>
    <dgm:cxn modelId="{76A59D74-5D6A-A34C-99F3-D8927725AF35}" type="presParOf" srcId="{D3E5DB56-AB78-E44E-BBF1-912F16E0D2AF}" destId="{FDBA4524-918F-F442-B4EC-A4AE98862048}" srcOrd="1" destOrd="0" presId="urn:microsoft.com/office/officeart/2005/8/layout/vList3"/>
    <dgm:cxn modelId="{513F3299-2E7E-2D46-902A-27836A49C19D}" type="presParOf" srcId="{CCD71D15-9AA5-C040-966E-E120D22744DC}" destId="{F6D9E7C2-BB31-864B-B2C0-525EB5959709}" srcOrd="9" destOrd="0" presId="urn:microsoft.com/office/officeart/2005/8/layout/vList3"/>
    <dgm:cxn modelId="{8D555A9F-A7CE-CC49-87DA-2DCD72F90906}" type="presParOf" srcId="{CCD71D15-9AA5-C040-966E-E120D22744DC}" destId="{439696F5-7A8A-184B-B45A-8918C1390C32}" srcOrd="10" destOrd="0" presId="urn:microsoft.com/office/officeart/2005/8/layout/vList3"/>
    <dgm:cxn modelId="{0DA0E5D6-1978-D646-AF87-243CB1831830}" type="presParOf" srcId="{439696F5-7A8A-184B-B45A-8918C1390C32}" destId="{8F1BA041-D88D-F948-9B30-2B14E7948FB5}" srcOrd="0" destOrd="0" presId="urn:microsoft.com/office/officeart/2005/8/layout/vList3"/>
    <dgm:cxn modelId="{C8D940E8-3591-2F45-8219-EAF1E3638947}" type="presParOf" srcId="{439696F5-7A8A-184B-B45A-8918C1390C32}" destId="{E4744995-183A-374E-A735-E7D5AEB45406}" srcOrd="1" destOrd="0" presId="urn:microsoft.com/office/officeart/2005/8/layout/vList3"/>
    <dgm:cxn modelId="{669C817C-7169-E049-BE7F-91FF1412A3B3}" type="presParOf" srcId="{CCD71D15-9AA5-C040-966E-E120D22744DC}" destId="{EEAE3EC8-6A8D-6F48-937A-5B22A69E9AAA}" srcOrd="11" destOrd="0" presId="urn:microsoft.com/office/officeart/2005/8/layout/vList3"/>
    <dgm:cxn modelId="{6E2341CE-2F02-BF43-8D87-F3C7F5859FCC}" type="presParOf" srcId="{CCD71D15-9AA5-C040-966E-E120D22744DC}" destId="{6D88E80A-CCA4-184A-98B2-2D0F25287C03}" srcOrd="12" destOrd="0" presId="urn:microsoft.com/office/officeart/2005/8/layout/vList3"/>
    <dgm:cxn modelId="{BE4D284E-4385-454B-B2E0-DDE734357592}" type="presParOf" srcId="{6D88E80A-CCA4-184A-98B2-2D0F25287C03}" destId="{99613CEF-F575-4B40-BDD5-A9D021D03482}" srcOrd="0" destOrd="0" presId="urn:microsoft.com/office/officeart/2005/8/layout/vList3"/>
    <dgm:cxn modelId="{DDC6696E-FB5D-F24A-BF12-1262D16C7956}" type="presParOf" srcId="{6D88E80A-CCA4-184A-98B2-2D0F25287C03}" destId="{8FAE97FE-BE0F-A040-AC4F-9C1EC3805204}" srcOrd="1" destOrd="0" presId="urn:microsoft.com/office/officeart/2005/8/layout/vList3"/>
    <dgm:cxn modelId="{729EC6E3-C9FB-6D43-9316-3B72B6E8CCCE}" type="presParOf" srcId="{CCD71D15-9AA5-C040-966E-E120D22744DC}" destId="{2DDF01CA-4A38-BB42-B4A1-E544D2D9C01F}" srcOrd="13" destOrd="0" presId="urn:microsoft.com/office/officeart/2005/8/layout/vList3"/>
    <dgm:cxn modelId="{EDC845CE-32F5-194E-A9C3-611B5407E50D}" type="presParOf" srcId="{CCD71D15-9AA5-C040-966E-E120D22744DC}" destId="{3B2950E4-13CB-0648-96D6-BB55744997B8}" srcOrd="14" destOrd="0" presId="urn:microsoft.com/office/officeart/2005/8/layout/vList3"/>
    <dgm:cxn modelId="{5AFF8712-F6B9-F94A-9D90-CC297D7CBD33}" type="presParOf" srcId="{3B2950E4-13CB-0648-96D6-BB55744997B8}" destId="{374119F8-74FE-7649-AA0D-09C816BFEE7F}" srcOrd="0" destOrd="0" presId="urn:microsoft.com/office/officeart/2005/8/layout/vList3"/>
    <dgm:cxn modelId="{93E617CF-A75D-A24B-AE1E-1FAADC8D4157}" type="presParOf" srcId="{3B2950E4-13CB-0648-96D6-BB55744997B8}" destId="{587DF89E-1A9D-524D-B6D8-C9559C6023E9}" srcOrd="1" destOrd="0" presId="urn:microsoft.com/office/officeart/2005/8/layout/vList3"/>
    <dgm:cxn modelId="{EE693299-3B18-D446-A946-97AA6AACEFD0}" type="presParOf" srcId="{CCD71D15-9AA5-C040-966E-E120D22744DC}" destId="{097562C8-2FD4-3848-A6A1-BD40F39BF8C4}" srcOrd="15" destOrd="0" presId="urn:microsoft.com/office/officeart/2005/8/layout/vList3"/>
    <dgm:cxn modelId="{80C1085F-7E05-724D-B043-2145EC05F850}" type="presParOf" srcId="{CCD71D15-9AA5-C040-966E-E120D22744DC}" destId="{1A455FB5-50DA-3A4D-B4BD-A4C9D9025C25}" srcOrd="16" destOrd="0" presId="urn:microsoft.com/office/officeart/2005/8/layout/vList3"/>
    <dgm:cxn modelId="{E3D1082E-08C9-CD4C-AC59-DE980E8D84A9}" type="presParOf" srcId="{1A455FB5-50DA-3A4D-B4BD-A4C9D9025C25}" destId="{DB89A481-2D91-2146-99C6-111059782455}" srcOrd="0" destOrd="0" presId="urn:microsoft.com/office/officeart/2005/8/layout/vList3"/>
    <dgm:cxn modelId="{D95D25FF-7C8C-C44C-881D-7630E75392C3}" type="presParOf" srcId="{1A455FB5-50DA-3A4D-B4BD-A4C9D9025C25}" destId="{4F1ABEF5-94D0-6B45-8DC8-C0F01EEC521E}" srcOrd="1" destOrd="0" presId="urn:microsoft.com/office/officeart/2005/8/layout/vList3"/>
    <dgm:cxn modelId="{A696A36C-AE36-7F46-9A5E-74FEF5B09E3D}" type="presParOf" srcId="{CCD71D15-9AA5-C040-966E-E120D22744DC}" destId="{07A137B9-04F6-5249-A8A5-5E78A7F1658E}" srcOrd="17" destOrd="0" presId="urn:microsoft.com/office/officeart/2005/8/layout/vList3"/>
    <dgm:cxn modelId="{D725B390-570B-0747-8084-32CBE921879F}" type="presParOf" srcId="{CCD71D15-9AA5-C040-966E-E120D22744DC}" destId="{2A1CE790-3ABA-EE4D-B64C-A3866E733F1B}" srcOrd="18" destOrd="0" presId="urn:microsoft.com/office/officeart/2005/8/layout/vList3"/>
    <dgm:cxn modelId="{DE4CF24E-D04B-CC49-A114-606710CF7405}" type="presParOf" srcId="{2A1CE790-3ABA-EE4D-B64C-A3866E733F1B}" destId="{6E0AAEE1-35F3-184E-9C60-5FE54310A66C}" srcOrd="0" destOrd="0" presId="urn:microsoft.com/office/officeart/2005/8/layout/vList3"/>
    <dgm:cxn modelId="{D2757D0C-0C16-DB4A-AB9A-81DFCB063925}" type="presParOf" srcId="{2A1CE790-3ABA-EE4D-B64C-A3866E733F1B}" destId="{F27BC14A-988E-C148-8069-A8CF5B475661}"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3F8FD9C-4F09-4E58-854E-6B5F7A28A320}" type="doc">
      <dgm:prSet loTypeId="urn:microsoft.com/office/officeart/2008/layout/CaptionedPictures" loCatId="" qsTypeId="urn:microsoft.com/office/officeart/2005/8/quickstyle/3D1" qsCatId="3D" csTypeId="urn:microsoft.com/office/officeart/2005/8/colors/accent1_2" csCatId="accent1" phldr="1"/>
      <dgm:spPr/>
      <dgm:t>
        <a:bodyPr/>
        <a:lstStyle/>
        <a:p>
          <a:endParaRPr lang="en-US"/>
        </a:p>
      </dgm:t>
    </dgm:pt>
    <dgm:pt modelId="{34833695-1BE5-4D52-97B3-671D54877F44}">
      <dgm:prSet custT="1"/>
      <dgm:spPr/>
      <dgm:t>
        <a:bodyPr/>
        <a:lstStyle/>
        <a:p>
          <a:r>
            <a:rPr lang="en-US" sz="1100" b="1" dirty="0">
              <a:solidFill>
                <a:schemeClr val="bg1"/>
              </a:solidFill>
            </a:rPr>
            <a:t>Quality Assurance Manager </a:t>
          </a:r>
        </a:p>
        <a:p>
          <a:r>
            <a:rPr lang="en-US" sz="1100" b="1" dirty="0">
              <a:solidFill>
                <a:schemeClr val="bg1"/>
              </a:solidFill>
            </a:rPr>
            <a:t>Leonard Newman</a:t>
          </a:r>
        </a:p>
      </dgm:t>
    </dgm:pt>
    <dgm:pt modelId="{89928937-0B5A-404B-86C6-772EF6DE1047}" type="parTrans" cxnId="{B4D4B90E-4CDF-4A3F-AA5C-31B1021325A5}">
      <dgm:prSet/>
      <dgm:spPr/>
      <dgm:t>
        <a:bodyPr/>
        <a:lstStyle/>
        <a:p>
          <a:endParaRPr lang="en-US" sz="2000" b="1">
            <a:solidFill>
              <a:schemeClr val="bg1"/>
            </a:solidFill>
          </a:endParaRPr>
        </a:p>
      </dgm:t>
    </dgm:pt>
    <dgm:pt modelId="{FF964D96-DF34-4262-A6AE-FC584AC7063B}" type="sibTrans" cxnId="{B4D4B90E-4CDF-4A3F-AA5C-31B1021325A5}">
      <dgm:prSet/>
      <dgm:spPr/>
      <dgm:t>
        <a:bodyPr/>
        <a:lstStyle/>
        <a:p>
          <a:endParaRPr lang="en-US"/>
        </a:p>
      </dgm:t>
    </dgm:pt>
    <dgm:pt modelId="{5E4B83E0-9483-45BA-9FA1-3CF9FE054C79}">
      <dgm:prSet custT="1"/>
      <dgm:spPr/>
      <dgm:t>
        <a:bodyPr/>
        <a:lstStyle/>
        <a:p>
          <a:r>
            <a:rPr lang="en-US" sz="1100" b="1" dirty="0">
              <a:solidFill>
                <a:schemeClr val="bg1"/>
              </a:solidFill>
            </a:rPr>
            <a:t>Construction Manager </a:t>
          </a:r>
        </a:p>
        <a:p>
          <a:r>
            <a:rPr lang="en-US" sz="1100" b="1" dirty="0">
              <a:solidFill>
                <a:schemeClr val="bg1"/>
              </a:solidFill>
            </a:rPr>
            <a:t>Gilbert Benavidez</a:t>
          </a:r>
        </a:p>
      </dgm:t>
    </dgm:pt>
    <dgm:pt modelId="{53C50331-57D0-4219-9E66-DE2FD128363C}" type="parTrans" cxnId="{1C1B2CB1-3031-420E-ADAA-204F42D7D370}">
      <dgm:prSet/>
      <dgm:spPr/>
      <dgm:t>
        <a:bodyPr/>
        <a:lstStyle/>
        <a:p>
          <a:endParaRPr lang="en-US" sz="2000" b="1">
            <a:solidFill>
              <a:schemeClr val="bg1"/>
            </a:solidFill>
          </a:endParaRPr>
        </a:p>
      </dgm:t>
    </dgm:pt>
    <dgm:pt modelId="{9F33D880-D8C2-4FE5-9DA0-47BB5596F1F0}" type="sibTrans" cxnId="{1C1B2CB1-3031-420E-ADAA-204F42D7D370}">
      <dgm:prSet/>
      <dgm:spPr/>
      <dgm:t>
        <a:bodyPr/>
        <a:lstStyle/>
        <a:p>
          <a:endParaRPr lang="en-US" sz="2000" b="1">
            <a:solidFill>
              <a:schemeClr val="bg1"/>
            </a:solidFill>
          </a:endParaRPr>
        </a:p>
      </dgm:t>
    </dgm:pt>
    <dgm:pt modelId="{A3A6D3A2-DDCC-A54A-86BD-D15CFD857400}">
      <dgm:prSet custT="1"/>
      <dgm:spPr/>
      <dgm:t>
        <a:bodyPr/>
        <a:lstStyle/>
        <a:p>
          <a:r>
            <a:rPr lang="en-US" sz="1100" b="1" dirty="0">
              <a:solidFill>
                <a:schemeClr val="bg1"/>
              </a:solidFill>
            </a:rPr>
            <a:t>Project Manager</a:t>
          </a:r>
        </a:p>
        <a:p>
          <a:r>
            <a:rPr lang="en-US" sz="1100" b="1" dirty="0">
              <a:solidFill>
                <a:schemeClr val="bg1"/>
              </a:solidFill>
            </a:rPr>
            <a:t>Melissa Cortez</a:t>
          </a:r>
        </a:p>
      </dgm:t>
    </dgm:pt>
    <dgm:pt modelId="{A86E194B-A71A-4A4D-9FE3-752231A53C76}" type="parTrans" cxnId="{BC7AE2B9-C998-4F4A-9376-138F547B67F7}">
      <dgm:prSet/>
      <dgm:spPr/>
      <dgm:t>
        <a:bodyPr/>
        <a:lstStyle/>
        <a:p>
          <a:endParaRPr lang="en-US"/>
        </a:p>
      </dgm:t>
    </dgm:pt>
    <dgm:pt modelId="{19DA7036-6630-AC4D-89A3-F9F8E2B97946}" type="sibTrans" cxnId="{BC7AE2B9-C998-4F4A-9376-138F547B67F7}">
      <dgm:prSet/>
      <dgm:spPr/>
      <dgm:t>
        <a:bodyPr/>
        <a:lstStyle/>
        <a:p>
          <a:endParaRPr lang="en-US"/>
        </a:p>
      </dgm:t>
    </dgm:pt>
    <dgm:pt modelId="{B80372E4-CB77-AB41-AE92-251C384760C8}">
      <dgm:prSet custT="1"/>
      <dgm:spPr/>
      <dgm:t>
        <a:bodyPr/>
        <a:lstStyle/>
        <a:p>
          <a:r>
            <a:rPr lang="en-US" sz="1100" b="1" dirty="0">
              <a:solidFill>
                <a:schemeClr val="bg1"/>
              </a:solidFill>
            </a:rPr>
            <a:t>Resource</a:t>
          </a:r>
          <a:r>
            <a:rPr lang="en-US" sz="1100" dirty="0">
              <a:solidFill>
                <a:schemeClr val="bg1"/>
              </a:solidFill>
            </a:rPr>
            <a:t> </a:t>
          </a:r>
          <a:r>
            <a:rPr lang="en-US" sz="1100" b="1" dirty="0">
              <a:solidFill>
                <a:schemeClr val="bg1"/>
              </a:solidFill>
            </a:rPr>
            <a:t>Manager</a:t>
          </a:r>
        </a:p>
        <a:p>
          <a:r>
            <a:rPr lang="en-US" sz="1100" b="1" dirty="0">
              <a:solidFill>
                <a:schemeClr val="bg1"/>
              </a:solidFill>
            </a:rPr>
            <a:t> Analisa Ramirez</a:t>
          </a:r>
        </a:p>
      </dgm:t>
    </dgm:pt>
    <dgm:pt modelId="{B3EFF0AD-76A6-0743-8569-1BC9241460E7}" type="parTrans" cxnId="{EB4B55B3-996B-784C-81C0-B82EF9A2C445}">
      <dgm:prSet/>
      <dgm:spPr/>
      <dgm:t>
        <a:bodyPr/>
        <a:lstStyle/>
        <a:p>
          <a:endParaRPr lang="en-US"/>
        </a:p>
      </dgm:t>
    </dgm:pt>
    <dgm:pt modelId="{D25917BA-E0AE-BD47-AFD3-7CF64643684B}" type="sibTrans" cxnId="{EB4B55B3-996B-784C-81C0-B82EF9A2C445}">
      <dgm:prSet/>
      <dgm:spPr/>
      <dgm:t>
        <a:bodyPr/>
        <a:lstStyle/>
        <a:p>
          <a:endParaRPr lang="en-US"/>
        </a:p>
      </dgm:t>
    </dgm:pt>
    <dgm:pt modelId="{4E24221C-68C7-5140-8D8A-BE00C6E3519C}" type="pres">
      <dgm:prSet presAssocID="{83F8FD9C-4F09-4E58-854E-6B5F7A28A320}" presName="Name0" presStyleCnt="0">
        <dgm:presLayoutVars>
          <dgm:chMax/>
          <dgm:chPref/>
          <dgm:dir/>
        </dgm:presLayoutVars>
      </dgm:prSet>
      <dgm:spPr/>
    </dgm:pt>
    <dgm:pt modelId="{2C004BDF-1AEE-D14D-B47D-8579477BDBC5}" type="pres">
      <dgm:prSet presAssocID="{A3A6D3A2-DDCC-A54A-86BD-D15CFD857400}" presName="composite" presStyleCnt="0">
        <dgm:presLayoutVars>
          <dgm:chMax val="1"/>
          <dgm:chPref val="1"/>
        </dgm:presLayoutVars>
      </dgm:prSet>
      <dgm:spPr/>
    </dgm:pt>
    <dgm:pt modelId="{2DA9ACE9-A3CF-D64D-BC91-2BB7EEC54B0D}" type="pres">
      <dgm:prSet presAssocID="{A3A6D3A2-DDCC-A54A-86BD-D15CFD857400}" presName="Accent" presStyleLbl="trAlignAcc1" presStyleIdx="0" presStyleCnt="4" custScaleY="121124">
        <dgm:presLayoutVars>
          <dgm:chMax val="0"/>
          <dgm:chPref val="0"/>
        </dgm:presLayoutVars>
      </dgm:prSet>
      <dgm:spPr/>
    </dgm:pt>
    <dgm:pt modelId="{256FB7C3-9BA4-9D49-95DA-950C4AA6C232}" type="pres">
      <dgm:prSet presAssocID="{A3A6D3A2-DDCC-A54A-86BD-D15CFD857400}" presName="Image" presStyleLbl="alignImgPlace1" presStyleIdx="0" presStyleCnt="4" custScaleX="87241" custScaleY="111320" custLinFactNeighborY="-10548">
        <dgm:presLayoutVars>
          <dgm:chMax val="0"/>
          <dgm:chPref val="0"/>
        </dgm:presLayoutVars>
      </dgm:prSet>
      <dgm:spPr>
        <a:blipFill rotWithShape="1">
          <a:blip xmlns:r="http://schemas.openxmlformats.org/officeDocument/2006/relationships" r:embed="rId1"/>
          <a:srcRect/>
          <a:stretch>
            <a:fillRect/>
          </a:stretch>
        </a:blipFill>
      </dgm:spPr>
    </dgm:pt>
    <dgm:pt modelId="{B9F6F240-E7A3-A843-A058-1245025E641E}" type="pres">
      <dgm:prSet presAssocID="{A3A6D3A2-DDCC-A54A-86BD-D15CFD857400}" presName="ChildComposite" presStyleCnt="0"/>
      <dgm:spPr/>
    </dgm:pt>
    <dgm:pt modelId="{6D8A4E37-667D-2A4B-989E-CBADECFB2F82}" type="pres">
      <dgm:prSet presAssocID="{A3A6D3A2-DDCC-A54A-86BD-D15CFD857400}" presName="Child" presStyleLbl="node1" presStyleIdx="0" presStyleCnt="0">
        <dgm:presLayoutVars>
          <dgm:chMax val="0"/>
          <dgm:chPref val="0"/>
          <dgm:bulletEnabled val="1"/>
        </dgm:presLayoutVars>
      </dgm:prSet>
      <dgm:spPr/>
    </dgm:pt>
    <dgm:pt modelId="{75876197-B5CF-F747-85CB-1A44898C4146}" type="pres">
      <dgm:prSet presAssocID="{A3A6D3A2-DDCC-A54A-86BD-D15CFD857400}" presName="Parent" presStyleLbl="revTx" presStyleIdx="0" presStyleCnt="4" custLinFactNeighborX="-915" custLinFactNeighborY="-11768">
        <dgm:presLayoutVars>
          <dgm:chMax val="1"/>
          <dgm:chPref val="0"/>
          <dgm:bulletEnabled val="1"/>
        </dgm:presLayoutVars>
      </dgm:prSet>
      <dgm:spPr/>
    </dgm:pt>
    <dgm:pt modelId="{FC67BFCE-92DD-9E4B-86DF-5E80CDA03B0E}" type="pres">
      <dgm:prSet presAssocID="{19DA7036-6630-AC4D-89A3-F9F8E2B97946}" presName="sibTrans" presStyleCnt="0"/>
      <dgm:spPr/>
    </dgm:pt>
    <dgm:pt modelId="{94E82FDD-354C-9A4B-B199-60D8654A5943}" type="pres">
      <dgm:prSet presAssocID="{5E4B83E0-9483-45BA-9FA1-3CF9FE054C79}" presName="composite" presStyleCnt="0">
        <dgm:presLayoutVars>
          <dgm:chMax val="1"/>
          <dgm:chPref val="1"/>
        </dgm:presLayoutVars>
      </dgm:prSet>
      <dgm:spPr/>
    </dgm:pt>
    <dgm:pt modelId="{96A38589-EF8C-824D-BBCF-14300AFF729A}" type="pres">
      <dgm:prSet presAssocID="{5E4B83E0-9483-45BA-9FA1-3CF9FE054C79}" presName="Accent" presStyleLbl="trAlignAcc1" presStyleIdx="1" presStyleCnt="4" custScaleY="121124">
        <dgm:presLayoutVars>
          <dgm:chMax val="0"/>
          <dgm:chPref val="0"/>
        </dgm:presLayoutVars>
      </dgm:prSet>
      <dgm:spPr/>
    </dgm:pt>
    <dgm:pt modelId="{FF5F98B4-EC3D-D74A-AECE-E9FD295687DC}" type="pres">
      <dgm:prSet presAssocID="{5E4B83E0-9483-45BA-9FA1-3CF9FE054C79}" presName="Image" presStyleLbl="alignImgPlace1" presStyleIdx="1" presStyleCnt="4" custScaleX="86214" custScaleY="109550" custLinFactNeighborX="-756" custLinFactNeighborY="-9663">
        <dgm:presLayoutVars>
          <dgm:chMax val="0"/>
          <dgm:chPref val="0"/>
        </dgm:presLayoutVars>
      </dgm:prSet>
      <dgm:spPr>
        <a:blipFill rotWithShape="1">
          <a:blip xmlns:r="http://schemas.openxmlformats.org/officeDocument/2006/relationships" r:embed="rId2"/>
          <a:srcRect/>
          <a:stretch>
            <a:fillRect/>
          </a:stretch>
        </a:blipFill>
      </dgm:spPr>
    </dgm:pt>
    <dgm:pt modelId="{F321EBEB-487E-0840-9D42-F4E0553C07F4}" type="pres">
      <dgm:prSet presAssocID="{5E4B83E0-9483-45BA-9FA1-3CF9FE054C79}" presName="ChildComposite" presStyleCnt="0"/>
      <dgm:spPr/>
    </dgm:pt>
    <dgm:pt modelId="{301ACD7D-CBC0-A942-937E-B2E8780A3756}" type="pres">
      <dgm:prSet presAssocID="{5E4B83E0-9483-45BA-9FA1-3CF9FE054C79}" presName="Child" presStyleLbl="node1" presStyleIdx="0" presStyleCnt="0">
        <dgm:presLayoutVars>
          <dgm:chMax val="0"/>
          <dgm:chPref val="0"/>
          <dgm:bulletEnabled val="1"/>
        </dgm:presLayoutVars>
      </dgm:prSet>
      <dgm:spPr/>
    </dgm:pt>
    <dgm:pt modelId="{2E5EB73A-ABB7-314D-909F-A5C1942F9EA8}" type="pres">
      <dgm:prSet presAssocID="{5E4B83E0-9483-45BA-9FA1-3CF9FE054C79}" presName="Parent" presStyleLbl="revTx" presStyleIdx="1" presStyleCnt="4">
        <dgm:presLayoutVars>
          <dgm:chMax val="1"/>
          <dgm:chPref val="0"/>
          <dgm:bulletEnabled val="1"/>
        </dgm:presLayoutVars>
      </dgm:prSet>
      <dgm:spPr/>
    </dgm:pt>
    <dgm:pt modelId="{EDD0F819-F5AB-614B-A5DF-8D34B41102B6}" type="pres">
      <dgm:prSet presAssocID="{9F33D880-D8C2-4FE5-9DA0-47BB5596F1F0}" presName="sibTrans" presStyleCnt="0"/>
      <dgm:spPr/>
    </dgm:pt>
    <dgm:pt modelId="{D784E311-DB37-F446-9105-7F0E7A60C2E2}" type="pres">
      <dgm:prSet presAssocID="{34833695-1BE5-4D52-97B3-671D54877F44}" presName="composite" presStyleCnt="0">
        <dgm:presLayoutVars>
          <dgm:chMax val="1"/>
          <dgm:chPref val="1"/>
        </dgm:presLayoutVars>
      </dgm:prSet>
      <dgm:spPr/>
    </dgm:pt>
    <dgm:pt modelId="{C051FC49-82AA-9B4A-8273-E4AAD38AE3D2}" type="pres">
      <dgm:prSet presAssocID="{34833695-1BE5-4D52-97B3-671D54877F44}" presName="Accent" presStyleLbl="trAlignAcc1" presStyleIdx="2" presStyleCnt="4" custScaleY="119981">
        <dgm:presLayoutVars>
          <dgm:chMax val="0"/>
          <dgm:chPref val="0"/>
        </dgm:presLayoutVars>
      </dgm:prSet>
      <dgm:spPr/>
    </dgm:pt>
    <dgm:pt modelId="{9C66B90A-8167-2940-8A71-2E4898285275}" type="pres">
      <dgm:prSet presAssocID="{34833695-1BE5-4D52-97B3-671D54877F44}" presName="Image" presStyleLbl="alignImgPlace1" presStyleIdx="2" presStyleCnt="4" custScaleX="90549" custScaleY="106046" custLinFactNeighborX="-747" custLinFactNeighborY="-7911">
        <dgm:presLayoutVars>
          <dgm:chMax val="0"/>
          <dgm:chPref val="0"/>
        </dgm:presLayoutVars>
      </dgm:prSet>
      <dgm:spPr>
        <a:blipFill>
          <a:blip xmlns:r="http://schemas.openxmlformats.org/officeDocument/2006/relationships" r:embed="rId3" cstate="print">
            <a:extLst>
              <a:ext uri="{28A0092B-C50C-407E-A947-70E740481C1C}">
                <a14:useLocalDpi xmlns:a14="http://schemas.microsoft.com/office/drawing/2010/main" val="0"/>
              </a:ext>
            </a:extLst>
          </a:blip>
          <a:srcRect/>
          <a:stretch>
            <a:fillRect t="-8000" b="-8000"/>
          </a:stretch>
        </a:blipFill>
      </dgm:spPr>
    </dgm:pt>
    <dgm:pt modelId="{6CCCF62F-16F8-7E4B-B320-B4A99B8696EE}" type="pres">
      <dgm:prSet presAssocID="{34833695-1BE5-4D52-97B3-671D54877F44}" presName="ChildComposite" presStyleCnt="0"/>
      <dgm:spPr/>
    </dgm:pt>
    <dgm:pt modelId="{08D19132-8E3D-D849-87BD-A35EF8519D1F}" type="pres">
      <dgm:prSet presAssocID="{34833695-1BE5-4D52-97B3-671D54877F44}" presName="Child" presStyleLbl="node1" presStyleIdx="0" presStyleCnt="0">
        <dgm:presLayoutVars>
          <dgm:chMax val="0"/>
          <dgm:chPref val="0"/>
          <dgm:bulletEnabled val="1"/>
        </dgm:presLayoutVars>
      </dgm:prSet>
      <dgm:spPr/>
    </dgm:pt>
    <dgm:pt modelId="{705E03EE-FE09-5141-988E-A1AB4C3A8857}" type="pres">
      <dgm:prSet presAssocID="{34833695-1BE5-4D52-97B3-671D54877F44}" presName="Parent" presStyleLbl="revTx" presStyleIdx="2" presStyleCnt="4">
        <dgm:presLayoutVars>
          <dgm:chMax val="1"/>
          <dgm:chPref val="0"/>
          <dgm:bulletEnabled val="1"/>
        </dgm:presLayoutVars>
      </dgm:prSet>
      <dgm:spPr/>
    </dgm:pt>
    <dgm:pt modelId="{6E63A4B6-B22D-3A48-A05A-2ED0CF634714}" type="pres">
      <dgm:prSet presAssocID="{FF964D96-DF34-4262-A6AE-FC584AC7063B}" presName="sibTrans" presStyleCnt="0"/>
      <dgm:spPr/>
    </dgm:pt>
    <dgm:pt modelId="{497F74B2-59AB-D64E-A62A-E58A848A8DA7}" type="pres">
      <dgm:prSet presAssocID="{B80372E4-CB77-AB41-AE92-251C384760C8}" presName="composite" presStyleCnt="0">
        <dgm:presLayoutVars>
          <dgm:chMax val="1"/>
          <dgm:chPref val="1"/>
        </dgm:presLayoutVars>
      </dgm:prSet>
      <dgm:spPr/>
    </dgm:pt>
    <dgm:pt modelId="{268F5892-DC50-0545-A64A-16004D0CDAD1}" type="pres">
      <dgm:prSet presAssocID="{B80372E4-CB77-AB41-AE92-251C384760C8}" presName="Accent" presStyleLbl="trAlignAcc1" presStyleIdx="3" presStyleCnt="4" custScaleY="123409">
        <dgm:presLayoutVars>
          <dgm:chMax val="0"/>
          <dgm:chPref val="0"/>
        </dgm:presLayoutVars>
      </dgm:prSet>
      <dgm:spPr/>
    </dgm:pt>
    <dgm:pt modelId="{5B4A5B9E-72BF-6E4A-807B-A11466D93308}" type="pres">
      <dgm:prSet presAssocID="{B80372E4-CB77-AB41-AE92-251C384760C8}" presName="Image" presStyleLbl="alignImgPlace1" presStyleIdx="3" presStyleCnt="4" custScaleX="99348" custScaleY="111320" custLinFactNeighborX="1494" custLinFactNeighborY="-10548">
        <dgm:presLayoutVars>
          <dgm:chMax val="0"/>
          <dgm:chPref val="0"/>
        </dgm:presLayoutVars>
      </dgm:prSet>
      <dgm:spPr>
        <a:blipFill rotWithShape="1">
          <a:blip xmlns:r="http://schemas.openxmlformats.org/officeDocument/2006/relationships" r:embed="rId4"/>
          <a:srcRect/>
          <a:stretch>
            <a:fillRect/>
          </a:stretch>
        </a:blipFill>
      </dgm:spPr>
    </dgm:pt>
    <dgm:pt modelId="{BEB670BF-A3DB-5D40-8C43-C3A006AB8F99}" type="pres">
      <dgm:prSet presAssocID="{B80372E4-CB77-AB41-AE92-251C384760C8}" presName="ChildComposite" presStyleCnt="0"/>
      <dgm:spPr/>
    </dgm:pt>
    <dgm:pt modelId="{79BA2912-35AA-EC4B-B0B5-0990E2FBCFF0}" type="pres">
      <dgm:prSet presAssocID="{B80372E4-CB77-AB41-AE92-251C384760C8}" presName="Child" presStyleLbl="node1" presStyleIdx="0" presStyleCnt="0">
        <dgm:presLayoutVars>
          <dgm:chMax val="0"/>
          <dgm:chPref val="0"/>
          <dgm:bulletEnabled val="1"/>
        </dgm:presLayoutVars>
      </dgm:prSet>
      <dgm:spPr/>
    </dgm:pt>
    <dgm:pt modelId="{F083E774-B74C-FE4C-98D7-A2F2233DD018}" type="pres">
      <dgm:prSet presAssocID="{B80372E4-CB77-AB41-AE92-251C384760C8}" presName="Parent" presStyleLbl="revTx" presStyleIdx="3" presStyleCnt="4">
        <dgm:presLayoutVars>
          <dgm:chMax val="1"/>
          <dgm:chPref val="0"/>
          <dgm:bulletEnabled val="1"/>
        </dgm:presLayoutVars>
      </dgm:prSet>
      <dgm:spPr/>
    </dgm:pt>
  </dgm:ptLst>
  <dgm:cxnLst>
    <dgm:cxn modelId="{B4D4B90E-4CDF-4A3F-AA5C-31B1021325A5}" srcId="{83F8FD9C-4F09-4E58-854E-6B5F7A28A320}" destId="{34833695-1BE5-4D52-97B3-671D54877F44}" srcOrd="2" destOrd="0" parTransId="{89928937-0B5A-404B-86C6-772EF6DE1047}" sibTransId="{FF964D96-DF34-4262-A6AE-FC584AC7063B}"/>
    <dgm:cxn modelId="{1FE6852C-43D8-EA44-AFC7-9CDC9077DA88}" type="presOf" srcId="{B80372E4-CB77-AB41-AE92-251C384760C8}" destId="{F083E774-B74C-FE4C-98D7-A2F2233DD018}" srcOrd="0" destOrd="0" presId="urn:microsoft.com/office/officeart/2008/layout/CaptionedPictures"/>
    <dgm:cxn modelId="{BDD3D13A-CDF7-F74A-904E-5F98D314046D}" type="presOf" srcId="{5E4B83E0-9483-45BA-9FA1-3CF9FE054C79}" destId="{2E5EB73A-ABB7-314D-909F-A5C1942F9EA8}" srcOrd="0" destOrd="0" presId="urn:microsoft.com/office/officeart/2008/layout/CaptionedPictures"/>
    <dgm:cxn modelId="{3DF1E548-B9BD-D740-B2EF-B4BB099F758A}" type="presOf" srcId="{A3A6D3A2-DDCC-A54A-86BD-D15CFD857400}" destId="{75876197-B5CF-F747-85CB-1A44898C4146}" srcOrd="0" destOrd="0" presId="urn:microsoft.com/office/officeart/2008/layout/CaptionedPictures"/>
    <dgm:cxn modelId="{16872F9A-2A19-3943-B0E1-F3B5E2157967}" type="presOf" srcId="{83F8FD9C-4F09-4E58-854E-6B5F7A28A320}" destId="{4E24221C-68C7-5140-8D8A-BE00C6E3519C}" srcOrd="0" destOrd="0" presId="urn:microsoft.com/office/officeart/2008/layout/CaptionedPictures"/>
    <dgm:cxn modelId="{E4C12B9F-D9C0-CA4A-A20F-0A8690756002}" type="presOf" srcId="{34833695-1BE5-4D52-97B3-671D54877F44}" destId="{705E03EE-FE09-5141-988E-A1AB4C3A8857}" srcOrd="0" destOrd="0" presId="urn:microsoft.com/office/officeart/2008/layout/CaptionedPictures"/>
    <dgm:cxn modelId="{1C1B2CB1-3031-420E-ADAA-204F42D7D370}" srcId="{83F8FD9C-4F09-4E58-854E-6B5F7A28A320}" destId="{5E4B83E0-9483-45BA-9FA1-3CF9FE054C79}" srcOrd="1" destOrd="0" parTransId="{53C50331-57D0-4219-9E66-DE2FD128363C}" sibTransId="{9F33D880-D8C2-4FE5-9DA0-47BB5596F1F0}"/>
    <dgm:cxn modelId="{EB4B55B3-996B-784C-81C0-B82EF9A2C445}" srcId="{83F8FD9C-4F09-4E58-854E-6B5F7A28A320}" destId="{B80372E4-CB77-AB41-AE92-251C384760C8}" srcOrd="3" destOrd="0" parTransId="{B3EFF0AD-76A6-0743-8569-1BC9241460E7}" sibTransId="{D25917BA-E0AE-BD47-AFD3-7CF64643684B}"/>
    <dgm:cxn modelId="{BC7AE2B9-C998-4F4A-9376-138F547B67F7}" srcId="{83F8FD9C-4F09-4E58-854E-6B5F7A28A320}" destId="{A3A6D3A2-DDCC-A54A-86BD-D15CFD857400}" srcOrd="0" destOrd="0" parTransId="{A86E194B-A71A-4A4D-9FE3-752231A53C76}" sibTransId="{19DA7036-6630-AC4D-89A3-F9F8E2B97946}"/>
    <dgm:cxn modelId="{CEB80685-1C76-5643-B4F1-6E5AB7045010}" type="presParOf" srcId="{4E24221C-68C7-5140-8D8A-BE00C6E3519C}" destId="{2C004BDF-1AEE-D14D-B47D-8579477BDBC5}" srcOrd="0" destOrd="0" presId="urn:microsoft.com/office/officeart/2008/layout/CaptionedPictures"/>
    <dgm:cxn modelId="{EB5C994E-CAAE-6F48-837F-7954F9679829}" type="presParOf" srcId="{2C004BDF-1AEE-D14D-B47D-8579477BDBC5}" destId="{2DA9ACE9-A3CF-D64D-BC91-2BB7EEC54B0D}" srcOrd="0" destOrd="0" presId="urn:microsoft.com/office/officeart/2008/layout/CaptionedPictures"/>
    <dgm:cxn modelId="{10A65AE8-55AF-2540-AA5A-00F58AB10E47}" type="presParOf" srcId="{2C004BDF-1AEE-D14D-B47D-8579477BDBC5}" destId="{256FB7C3-9BA4-9D49-95DA-950C4AA6C232}" srcOrd="1" destOrd="0" presId="urn:microsoft.com/office/officeart/2008/layout/CaptionedPictures"/>
    <dgm:cxn modelId="{750485A0-9ECF-9B42-A075-9B7130084D97}" type="presParOf" srcId="{2C004BDF-1AEE-D14D-B47D-8579477BDBC5}" destId="{B9F6F240-E7A3-A843-A058-1245025E641E}" srcOrd="2" destOrd="0" presId="urn:microsoft.com/office/officeart/2008/layout/CaptionedPictures"/>
    <dgm:cxn modelId="{2F24F682-73A4-8344-B2EE-0BE7FC37E8C6}" type="presParOf" srcId="{B9F6F240-E7A3-A843-A058-1245025E641E}" destId="{6D8A4E37-667D-2A4B-989E-CBADECFB2F82}" srcOrd="0" destOrd="0" presId="urn:microsoft.com/office/officeart/2008/layout/CaptionedPictures"/>
    <dgm:cxn modelId="{CEF74F0E-38D1-4942-840A-A43FDCF55350}" type="presParOf" srcId="{B9F6F240-E7A3-A843-A058-1245025E641E}" destId="{75876197-B5CF-F747-85CB-1A44898C4146}" srcOrd="1" destOrd="0" presId="urn:microsoft.com/office/officeart/2008/layout/CaptionedPictures"/>
    <dgm:cxn modelId="{48C5F925-4706-7E48-A4B5-988CEED6CA0B}" type="presParOf" srcId="{4E24221C-68C7-5140-8D8A-BE00C6E3519C}" destId="{FC67BFCE-92DD-9E4B-86DF-5E80CDA03B0E}" srcOrd="1" destOrd="0" presId="urn:microsoft.com/office/officeart/2008/layout/CaptionedPictures"/>
    <dgm:cxn modelId="{0F7BED5A-FB28-A446-BC10-FAB05FC0EF41}" type="presParOf" srcId="{4E24221C-68C7-5140-8D8A-BE00C6E3519C}" destId="{94E82FDD-354C-9A4B-B199-60D8654A5943}" srcOrd="2" destOrd="0" presId="urn:microsoft.com/office/officeart/2008/layout/CaptionedPictures"/>
    <dgm:cxn modelId="{6063CEBF-7802-CA42-8972-17DDE3650009}" type="presParOf" srcId="{94E82FDD-354C-9A4B-B199-60D8654A5943}" destId="{96A38589-EF8C-824D-BBCF-14300AFF729A}" srcOrd="0" destOrd="0" presId="urn:microsoft.com/office/officeart/2008/layout/CaptionedPictures"/>
    <dgm:cxn modelId="{564C3845-5A73-9F47-8CD8-6DCC72DC61CC}" type="presParOf" srcId="{94E82FDD-354C-9A4B-B199-60D8654A5943}" destId="{FF5F98B4-EC3D-D74A-AECE-E9FD295687DC}" srcOrd="1" destOrd="0" presId="urn:microsoft.com/office/officeart/2008/layout/CaptionedPictures"/>
    <dgm:cxn modelId="{F77E8FF1-EA3D-DE47-B700-3C0255BCE350}" type="presParOf" srcId="{94E82FDD-354C-9A4B-B199-60D8654A5943}" destId="{F321EBEB-487E-0840-9D42-F4E0553C07F4}" srcOrd="2" destOrd="0" presId="urn:microsoft.com/office/officeart/2008/layout/CaptionedPictures"/>
    <dgm:cxn modelId="{5A6E15C7-34F7-DE45-97CE-D1F158427698}" type="presParOf" srcId="{F321EBEB-487E-0840-9D42-F4E0553C07F4}" destId="{301ACD7D-CBC0-A942-937E-B2E8780A3756}" srcOrd="0" destOrd="0" presId="urn:microsoft.com/office/officeart/2008/layout/CaptionedPictures"/>
    <dgm:cxn modelId="{2087F39E-1C81-EB47-A548-8EA387E907F1}" type="presParOf" srcId="{F321EBEB-487E-0840-9D42-F4E0553C07F4}" destId="{2E5EB73A-ABB7-314D-909F-A5C1942F9EA8}" srcOrd="1" destOrd="0" presId="urn:microsoft.com/office/officeart/2008/layout/CaptionedPictures"/>
    <dgm:cxn modelId="{90958F7A-823A-634C-A1D0-C59BCB5DCA94}" type="presParOf" srcId="{4E24221C-68C7-5140-8D8A-BE00C6E3519C}" destId="{EDD0F819-F5AB-614B-A5DF-8D34B41102B6}" srcOrd="3" destOrd="0" presId="urn:microsoft.com/office/officeart/2008/layout/CaptionedPictures"/>
    <dgm:cxn modelId="{00D14726-222E-C54D-BE37-5E4EC70D5E42}" type="presParOf" srcId="{4E24221C-68C7-5140-8D8A-BE00C6E3519C}" destId="{D784E311-DB37-F446-9105-7F0E7A60C2E2}" srcOrd="4" destOrd="0" presId="urn:microsoft.com/office/officeart/2008/layout/CaptionedPictures"/>
    <dgm:cxn modelId="{C8F7E648-4AA8-394A-9FF3-2D2CF7052619}" type="presParOf" srcId="{D784E311-DB37-F446-9105-7F0E7A60C2E2}" destId="{C051FC49-82AA-9B4A-8273-E4AAD38AE3D2}" srcOrd="0" destOrd="0" presId="urn:microsoft.com/office/officeart/2008/layout/CaptionedPictures"/>
    <dgm:cxn modelId="{209C3F55-141D-CF4E-986A-0905205EEFBA}" type="presParOf" srcId="{D784E311-DB37-F446-9105-7F0E7A60C2E2}" destId="{9C66B90A-8167-2940-8A71-2E4898285275}" srcOrd="1" destOrd="0" presId="urn:microsoft.com/office/officeart/2008/layout/CaptionedPictures"/>
    <dgm:cxn modelId="{E7BCAE76-A230-624C-BA3C-6A98E5F47825}" type="presParOf" srcId="{D784E311-DB37-F446-9105-7F0E7A60C2E2}" destId="{6CCCF62F-16F8-7E4B-B320-B4A99B8696EE}" srcOrd="2" destOrd="0" presId="urn:microsoft.com/office/officeart/2008/layout/CaptionedPictures"/>
    <dgm:cxn modelId="{1C19C548-0C6C-2740-8427-9833CB789F02}" type="presParOf" srcId="{6CCCF62F-16F8-7E4B-B320-B4A99B8696EE}" destId="{08D19132-8E3D-D849-87BD-A35EF8519D1F}" srcOrd="0" destOrd="0" presId="urn:microsoft.com/office/officeart/2008/layout/CaptionedPictures"/>
    <dgm:cxn modelId="{F6C93A90-BC49-9F4E-AACE-822B0AB18AD6}" type="presParOf" srcId="{6CCCF62F-16F8-7E4B-B320-B4A99B8696EE}" destId="{705E03EE-FE09-5141-988E-A1AB4C3A8857}" srcOrd="1" destOrd="0" presId="urn:microsoft.com/office/officeart/2008/layout/CaptionedPictures"/>
    <dgm:cxn modelId="{4E4BFF70-099D-0149-A8DA-3A028617DA53}" type="presParOf" srcId="{4E24221C-68C7-5140-8D8A-BE00C6E3519C}" destId="{6E63A4B6-B22D-3A48-A05A-2ED0CF634714}" srcOrd="5" destOrd="0" presId="urn:microsoft.com/office/officeart/2008/layout/CaptionedPictures"/>
    <dgm:cxn modelId="{F1F95295-F333-3E4E-98FB-5B00A9A0480D}" type="presParOf" srcId="{4E24221C-68C7-5140-8D8A-BE00C6E3519C}" destId="{497F74B2-59AB-D64E-A62A-E58A848A8DA7}" srcOrd="6" destOrd="0" presId="urn:microsoft.com/office/officeart/2008/layout/CaptionedPictures"/>
    <dgm:cxn modelId="{27D1226A-D5CE-A64E-A259-B98538B68613}" type="presParOf" srcId="{497F74B2-59AB-D64E-A62A-E58A848A8DA7}" destId="{268F5892-DC50-0545-A64A-16004D0CDAD1}" srcOrd="0" destOrd="0" presId="urn:microsoft.com/office/officeart/2008/layout/CaptionedPictures"/>
    <dgm:cxn modelId="{35841B58-BE12-8E49-A08C-8A3AD49416BD}" type="presParOf" srcId="{497F74B2-59AB-D64E-A62A-E58A848A8DA7}" destId="{5B4A5B9E-72BF-6E4A-807B-A11466D93308}" srcOrd="1" destOrd="0" presId="urn:microsoft.com/office/officeart/2008/layout/CaptionedPictures"/>
    <dgm:cxn modelId="{075E2372-F6C1-2543-B613-F5C3815950F6}" type="presParOf" srcId="{497F74B2-59AB-D64E-A62A-E58A848A8DA7}" destId="{BEB670BF-A3DB-5D40-8C43-C3A006AB8F99}" srcOrd="2" destOrd="0" presId="urn:microsoft.com/office/officeart/2008/layout/CaptionedPictures"/>
    <dgm:cxn modelId="{21B60AD1-D9FE-4941-A83E-14D8F7E3F50D}" type="presParOf" srcId="{BEB670BF-A3DB-5D40-8C43-C3A006AB8F99}" destId="{79BA2912-35AA-EC4B-B0B5-0990E2FBCFF0}" srcOrd="0" destOrd="0" presId="urn:microsoft.com/office/officeart/2008/layout/CaptionedPictures"/>
    <dgm:cxn modelId="{389E796B-2CD2-1448-BA2F-1BBF70D270CC}" type="presParOf" srcId="{BEB670BF-A3DB-5D40-8C43-C3A006AB8F99}" destId="{F083E774-B74C-FE4C-98D7-A2F2233DD018}" srcOrd="1" destOrd="0" presId="urn:microsoft.com/office/officeart/2008/layout/CaptionedPicture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A0BBBC-3671-A040-BA0B-43CA016654B9}">
      <dsp:nvSpPr>
        <dsp:cNvPr id="0" name=""/>
        <dsp:cNvSpPr/>
      </dsp:nvSpPr>
      <dsp:spPr>
        <a:xfrm rot="10800000">
          <a:off x="1333773" y="2139"/>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Company Background</a:t>
          </a:r>
        </a:p>
      </dsp:txBody>
      <dsp:txXfrm rot="10800000">
        <a:off x="1425924" y="2139"/>
        <a:ext cx="4837271" cy="368606"/>
      </dsp:txXfrm>
    </dsp:sp>
    <dsp:sp modelId="{C4A1BAE6-3BFF-D540-81EB-C09552F11541}">
      <dsp:nvSpPr>
        <dsp:cNvPr id="0" name=""/>
        <dsp:cNvSpPr/>
      </dsp:nvSpPr>
      <dsp:spPr>
        <a:xfrm>
          <a:off x="1149469" y="2139"/>
          <a:ext cx="368606" cy="368606"/>
        </a:xfrm>
        <a:prstGeom prst="ellipse">
          <a:avLst/>
        </a:prstGeom>
        <a:blipFill>
          <a:blip xmlns:r="http://schemas.openxmlformats.org/officeDocument/2006/relationships" r:embed="rId1" cstate="print">
            <a:extLst>
              <a:ext uri="{28A0092B-C50C-407E-A947-70E740481C1C}">
                <a14:useLocalDpi xmlns:a14="http://schemas.microsoft.com/office/drawing/2010/main" val="0"/>
              </a:ext>
            </a:extLst>
          </a:blip>
          <a:srcRect/>
          <a:stretch>
            <a:fillRect l="-13000" r="-13000"/>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 modelId="{C5BDEEEA-FDE9-754E-8511-C6883F22B1BE}">
      <dsp:nvSpPr>
        <dsp:cNvPr id="0" name=""/>
        <dsp:cNvSpPr/>
      </dsp:nvSpPr>
      <dsp:spPr>
        <a:xfrm rot="10800000">
          <a:off x="1333773" y="480777"/>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Scope</a:t>
          </a:r>
        </a:p>
      </dsp:txBody>
      <dsp:txXfrm rot="10800000">
        <a:off x="1425924" y="480777"/>
        <a:ext cx="4837271" cy="368606"/>
      </dsp:txXfrm>
    </dsp:sp>
    <dsp:sp modelId="{EACCE2E6-1956-E64B-9431-B0F9D071B269}">
      <dsp:nvSpPr>
        <dsp:cNvPr id="0" name=""/>
        <dsp:cNvSpPr/>
      </dsp:nvSpPr>
      <dsp:spPr>
        <a:xfrm>
          <a:off x="1149469" y="480777"/>
          <a:ext cx="368606" cy="368606"/>
        </a:xfrm>
        <a:prstGeom prst="ellipse">
          <a:avLst/>
        </a:prstGeom>
        <a:blipFill rotWithShape="0">
          <a:blip xmlns:r="http://schemas.openxmlformats.org/officeDocument/2006/relationships" r:embed="rId2" cstate="print">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 modelId="{608AE05D-A6C0-4E48-BDA9-89BC5F089ABB}">
      <dsp:nvSpPr>
        <dsp:cNvPr id="0" name=""/>
        <dsp:cNvSpPr/>
      </dsp:nvSpPr>
      <dsp:spPr>
        <a:xfrm rot="10800000">
          <a:off x="1333773" y="959415"/>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Risk</a:t>
          </a:r>
        </a:p>
      </dsp:txBody>
      <dsp:txXfrm rot="10800000">
        <a:off x="1425924" y="959415"/>
        <a:ext cx="4837271" cy="368606"/>
      </dsp:txXfrm>
    </dsp:sp>
    <dsp:sp modelId="{3B3B77FE-00D4-1A4F-933E-74719D7CA847}">
      <dsp:nvSpPr>
        <dsp:cNvPr id="0" name=""/>
        <dsp:cNvSpPr/>
      </dsp:nvSpPr>
      <dsp:spPr>
        <a:xfrm>
          <a:off x="1149469" y="959415"/>
          <a:ext cx="368606" cy="368606"/>
        </a:xfrm>
        <a:prstGeom prst="ellipse">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l="-15000" r="-15000"/>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 modelId="{A81B378E-CA02-114D-9775-958B32CC08AF}">
      <dsp:nvSpPr>
        <dsp:cNvPr id="0" name=""/>
        <dsp:cNvSpPr/>
      </dsp:nvSpPr>
      <dsp:spPr>
        <a:xfrm rot="10800000">
          <a:off x="1333773" y="1438054"/>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t>Procurement</a:t>
          </a:r>
          <a:endParaRPr lang="en-US" sz="1100" kern="1200" dirty="0"/>
        </a:p>
      </dsp:txBody>
      <dsp:txXfrm rot="10800000">
        <a:off x="1425924" y="1438054"/>
        <a:ext cx="4837271" cy="368606"/>
      </dsp:txXfrm>
    </dsp:sp>
    <dsp:sp modelId="{083E12DD-FBC2-0745-A112-0B6E3932EE1B}">
      <dsp:nvSpPr>
        <dsp:cNvPr id="0" name=""/>
        <dsp:cNvSpPr/>
      </dsp:nvSpPr>
      <dsp:spPr>
        <a:xfrm>
          <a:off x="1149469" y="1438054"/>
          <a:ext cx="368606" cy="368606"/>
        </a:xfrm>
        <a:prstGeom prst="ellipse">
          <a:avLst/>
        </a:prstGeom>
        <a:blipFill>
          <a:blip xmlns:r="http://schemas.openxmlformats.org/officeDocument/2006/relationships" r:embed="rId4" cstate="print">
            <a:extLst>
              <a:ext uri="{28A0092B-C50C-407E-A947-70E740481C1C}">
                <a14:useLocalDpi xmlns:a14="http://schemas.microsoft.com/office/drawing/2010/main" val="0"/>
              </a:ext>
            </a:extLst>
          </a:blip>
          <a:srcRect/>
          <a:stretch>
            <a:fillRect l="-22000" r="-22000"/>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 modelId="{FDBA4524-918F-F442-B4EC-A4AE98862048}">
      <dsp:nvSpPr>
        <dsp:cNvPr id="0" name=""/>
        <dsp:cNvSpPr/>
      </dsp:nvSpPr>
      <dsp:spPr>
        <a:xfrm rot="10800000">
          <a:off x="1333773" y="1916692"/>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Schedule </a:t>
          </a:r>
        </a:p>
      </dsp:txBody>
      <dsp:txXfrm rot="10800000">
        <a:off x="1425924" y="1916692"/>
        <a:ext cx="4837271" cy="368606"/>
      </dsp:txXfrm>
    </dsp:sp>
    <dsp:sp modelId="{6B08C1AF-D22A-B546-BF18-AD83314526AB}">
      <dsp:nvSpPr>
        <dsp:cNvPr id="0" name=""/>
        <dsp:cNvSpPr/>
      </dsp:nvSpPr>
      <dsp:spPr>
        <a:xfrm>
          <a:off x="1149469" y="1916692"/>
          <a:ext cx="368606" cy="368606"/>
        </a:xfrm>
        <a:prstGeom prst="ellipse">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61000" r="-61000"/>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 modelId="{E4744995-183A-374E-A735-E7D5AEB45406}">
      <dsp:nvSpPr>
        <dsp:cNvPr id="0" name=""/>
        <dsp:cNvSpPr/>
      </dsp:nvSpPr>
      <dsp:spPr>
        <a:xfrm rot="10800000">
          <a:off x="1333773" y="2395330"/>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Cost </a:t>
          </a:r>
        </a:p>
      </dsp:txBody>
      <dsp:txXfrm rot="10800000">
        <a:off x="1425924" y="2395330"/>
        <a:ext cx="4837271" cy="368606"/>
      </dsp:txXfrm>
    </dsp:sp>
    <dsp:sp modelId="{8F1BA041-D88D-F948-9B30-2B14E7948FB5}">
      <dsp:nvSpPr>
        <dsp:cNvPr id="0" name=""/>
        <dsp:cNvSpPr/>
      </dsp:nvSpPr>
      <dsp:spPr>
        <a:xfrm>
          <a:off x="1149469" y="2395330"/>
          <a:ext cx="368606" cy="368606"/>
        </a:xfrm>
        <a:prstGeom prst="ellipse">
          <a:avLst/>
        </a:prstGeom>
        <a:blipFill>
          <a:blip xmlns:r="http://schemas.openxmlformats.org/officeDocument/2006/relationships" r:embed="rId6" cstate="print">
            <a:extLst>
              <a:ext uri="{28A0092B-C50C-407E-A947-70E740481C1C}">
                <a14:useLocalDpi xmlns:a14="http://schemas.microsoft.com/office/drawing/2010/main" val="0"/>
              </a:ext>
            </a:extLst>
          </a:blip>
          <a:srcRect/>
          <a:stretch>
            <a:fillRect l="-39000" r="-39000"/>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 modelId="{8FAE97FE-BE0F-A040-AC4F-9C1EC3805204}">
      <dsp:nvSpPr>
        <dsp:cNvPr id="0" name=""/>
        <dsp:cNvSpPr/>
      </dsp:nvSpPr>
      <dsp:spPr>
        <a:xfrm rot="10800000">
          <a:off x="1333773" y="2873968"/>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Quality</a:t>
          </a:r>
        </a:p>
      </dsp:txBody>
      <dsp:txXfrm rot="10800000">
        <a:off x="1425924" y="2873968"/>
        <a:ext cx="4837271" cy="368606"/>
      </dsp:txXfrm>
    </dsp:sp>
    <dsp:sp modelId="{99613CEF-F575-4B40-BDD5-A9D021D03482}">
      <dsp:nvSpPr>
        <dsp:cNvPr id="0" name=""/>
        <dsp:cNvSpPr/>
      </dsp:nvSpPr>
      <dsp:spPr>
        <a:xfrm>
          <a:off x="1149469" y="2873968"/>
          <a:ext cx="368606" cy="368606"/>
        </a:xfrm>
        <a:prstGeom prst="ellipse">
          <a:avLst/>
        </a:prstGeom>
        <a:blipFill>
          <a:blip xmlns:r="http://schemas.openxmlformats.org/officeDocument/2006/relationships" r:embed="rId7" cstate="print">
            <a:extLst>
              <a:ext uri="{28A0092B-C50C-407E-A947-70E740481C1C}">
                <a14:useLocalDpi xmlns:a14="http://schemas.microsoft.com/office/drawing/2010/main" val="0"/>
              </a:ext>
            </a:extLst>
          </a:blip>
          <a:srcRect/>
          <a:stretch>
            <a:fillRect l="-4000" r="-4000"/>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 modelId="{587DF89E-1A9D-524D-B6D8-C9559C6023E9}">
      <dsp:nvSpPr>
        <dsp:cNvPr id="0" name=""/>
        <dsp:cNvSpPr/>
      </dsp:nvSpPr>
      <dsp:spPr>
        <a:xfrm rot="10800000">
          <a:off x="1333773" y="3352606"/>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Communications</a:t>
          </a:r>
        </a:p>
      </dsp:txBody>
      <dsp:txXfrm rot="10800000">
        <a:off x="1425924" y="3352606"/>
        <a:ext cx="4837271" cy="368606"/>
      </dsp:txXfrm>
    </dsp:sp>
    <dsp:sp modelId="{374119F8-74FE-7649-AA0D-09C816BFEE7F}">
      <dsp:nvSpPr>
        <dsp:cNvPr id="0" name=""/>
        <dsp:cNvSpPr/>
      </dsp:nvSpPr>
      <dsp:spPr>
        <a:xfrm>
          <a:off x="1149469" y="3352606"/>
          <a:ext cx="368606" cy="368606"/>
        </a:xfrm>
        <a:prstGeom prst="ellipse">
          <a:avLst/>
        </a:prstGeom>
        <a:blipFill>
          <a:blip xmlns:r="http://schemas.openxmlformats.org/officeDocument/2006/relationships" r:embed="rId8" cstate="print">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 modelId="{4F1ABEF5-94D0-6B45-8DC8-C0F01EEC521E}">
      <dsp:nvSpPr>
        <dsp:cNvPr id="0" name=""/>
        <dsp:cNvSpPr/>
      </dsp:nvSpPr>
      <dsp:spPr>
        <a:xfrm rot="10800000">
          <a:off x="1333773" y="3831244"/>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Human Resources</a:t>
          </a:r>
        </a:p>
      </dsp:txBody>
      <dsp:txXfrm rot="10800000">
        <a:off x="1425924" y="3831244"/>
        <a:ext cx="4837271" cy="368606"/>
      </dsp:txXfrm>
    </dsp:sp>
    <dsp:sp modelId="{DB89A481-2D91-2146-99C6-111059782455}">
      <dsp:nvSpPr>
        <dsp:cNvPr id="0" name=""/>
        <dsp:cNvSpPr/>
      </dsp:nvSpPr>
      <dsp:spPr>
        <a:xfrm>
          <a:off x="1149469" y="3831244"/>
          <a:ext cx="368606" cy="368606"/>
        </a:xfrm>
        <a:prstGeom prst="ellipse">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l="-25000" r="-25000"/>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 modelId="{F27BC14A-988E-C148-8069-A8CF5B475661}">
      <dsp:nvSpPr>
        <dsp:cNvPr id="0" name=""/>
        <dsp:cNvSpPr/>
      </dsp:nvSpPr>
      <dsp:spPr>
        <a:xfrm rot="10800000">
          <a:off x="1333773" y="4309883"/>
          <a:ext cx="4929422" cy="368606"/>
        </a:xfrm>
        <a:prstGeom prst="homePlate">
          <a:avLst/>
        </a:prstGeom>
        <a:gradFill rotWithShape="0">
          <a:gsLst>
            <a:gs pos="0">
              <a:schemeClr val="accent1">
                <a:hueOff val="0"/>
                <a:satOff val="0"/>
                <a:lumOff val="0"/>
                <a:alphaOff val="0"/>
                <a:tint val="10000"/>
                <a:satMod val="300000"/>
              </a:schemeClr>
            </a:gs>
            <a:gs pos="34000">
              <a:schemeClr val="accent1">
                <a:hueOff val="0"/>
                <a:satOff val="0"/>
                <a:lumOff val="0"/>
                <a:alphaOff val="0"/>
                <a:tint val="13500"/>
                <a:satMod val="250000"/>
              </a:schemeClr>
            </a:gs>
            <a:gs pos="100000">
              <a:schemeClr val="accent1">
                <a:hueOff val="0"/>
                <a:satOff val="0"/>
                <a:lumOff val="0"/>
                <a:alphaOff val="0"/>
                <a:tint val="60000"/>
                <a:satMod val="200000"/>
              </a:schemeClr>
            </a:gs>
          </a:gsLst>
          <a:path path="circle">
            <a:fillToRect l="110000" t="250000" r="110000" b="40000"/>
          </a:path>
        </a:gradFill>
        <a:ln>
          <a:noFill/>
        </a:ln>
        <a:effectLst>
          <a:outerShdw blurRad="63500" dist="25400" dir="14700000" algn="t" rotWithShape="0">
            <a:srgbClr val="000000">
              <a:alpha val="50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62545" tIns="38100" rIns="71120" bIns="38100" numCol="1" spcCol="1270" anchor="ctr" anchorCtr="0">
          <a:noAutofit/>
        </a:bodyPr>
        <a:lstStyle/>
        <a:p>
          <a:pPr marL="0" lvl="0" indent="0" algn="ctr" defTabSz="444500">
            <a:lnSpc>
              <a:spcPct val="90000"/>
            </a:lnSpc>
            <a:spcBef>
              <a:spcPct val="0"/>
            </a:spcBef>
            <a:spcAft>
              <a:spcPct val="35000"/>
            </a:spcAft>
            <a:buNone/>
          </a:pPr>
          <a:r>
            <a:rPr lang="en-US" sz="1000" b="1" kern="1200" dirty="0"/>
            <a:t>Q&amp;A</a:t>
          </a:r>
        </a:p>
      </dsp:txBody>
      <dsp:txXfrm rot="10800000">
        <a:off x="1425924" y="4309883"/>
        <a:ext cx="4837271" cy="368606"/>
      </dsp:txXfrm>
    </dsp:sp>
    <dsp:sp modelId="{6E0AAEE1-35F3-184E-9C60-5FE54310A66C}">
      <dsp:nvSpPr>
        <dsp:cNvPr id="0" name=""/>
        <dsp:cNvSpPr/>
      </dsp:nvSpPr>
      <dsp:spPr>
        <a:xfrm>
          <a:off x="1149469" y="4309883"/>
          <a:ext cx="368606" cy="368606"/>
        </a:xfrm>
        <a:prstGeom prst="ellipse">
          <a:avLst/>
        </a:prstGeom>
        <a:blipFill>
          <a:blip xmlns:r="http://schemas.openxmlformats.org/officeDocument/2006/relationships" r:embed="rId10" cstate="print">
            <a:extLst>
              <a:ext uri="{28A0092B-C50C-407E-A947-70E740481C1C}">
                <a14:useLocalDpi xmlns:a14="http://schemas.microsoft.com/office/drawing/2010/main" val="0"/>
              </a:ext>
            </a:extLst>
          </a:blip>
          <a:srcRect/>
          <a:stretch>
            <a:fillRect/>
          </a:stretch>
        </a:blipFill>
        <a:ln w="9525" cap="flat" cmpd="sng" algn="ctr">
          <a:solidFill>
            <a:schemeClr val="lt1">
              <a:hueOff val="0"/>
              <a:satOff val="0"/>
              <a:lumOff val="0"/>
              <a:alphaOff val="0"/>
            </a:schemeClr>
          </a:solidFill>
          <a:prstDash val="solid"/>
        </a:ln>
        <a:effectLst>
          <a:outerShdw blurRad="63500" dist="25400" dir="14700000" algn="t" rotWithShape="0">
            <a:srgbClr val="000000">
              <a:alpha val="50000"/>
            </a:srgbClr>
          </a:outerShdw>
        </a:effectLst>
      </dsp:spPr>
      <dsp:style>
        <a:lnRef idx="1">
          <a:scrgbClr r="0" g="0" b="0"/>
        </a:lnRef>
        <a:fillRef idx="1">
          <a:scrgbClr r="0" g="0" b="0"/>
        </a:fillRef>
        <a:effectRef idx="1">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A9ACE9-A3CF-D64D-BC91-2BB7EEC54B0D}">
      <dsp:nvSpPr>
        <dsp:cNvPr id="0" name=""/>
        <dsp:cNvSpPr/>
      </dsp:nvSpPr>
      <dsp:spPr>
        <a:xfrm>
          <a:off x="7407" y="759690"/>
          <a:ext cx="1686890" cy="240379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256FB7C3-9BA4-9D49-95DA-950C4AA6C232}">
      <dsp:nvSpPr>
        <dsp:cNvPr id="0" name=""/>
        <dsp:cNvSpPr/>
      </dsp:nvSpPr>
      <dsp:spPr>
        <a:xfrm>
          <a:off x="188605" y="839604"/>
          <a:ext cx="1324494" cy="1436000"/>
        </a:xfrm>
        <a:prstGeom prst="rect">
          <a:avLst/>
        </a:prstGeom>
        <a:blipFill rotWithShape="1">
          <a:blip xmlns:r="http://schemas.openxmlformats.org/officeDocument/2006/relationships" r:embed="rId1"/>
          <a:srcRect/>
          <a:stretch>
            <a:fillRect/>
          </a:stretch>
        </a:blipFill>
        <a:ln>
          <a:noFill/>
        </a:ln>
        <a:effectLst>
          <a:outerShdw blurRad="50800" dist="38100" dir="14700000" algn="t" rotWithShape="0">
            <a:srgbClr val="000000">
              <a:alpha val="60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75876197-B5CF-F747-85CB-1A44898C4146}">
      <dsp:nvSpPr>
        <dsp:cNvPr id="0" name=""/>
        <dsp:cNvSpPr/>
      </dsp:nvSpPr>
      <dsp:spPr>
        <a:xfrm>
          <a:off x="77860" y="2275601"/>
          <a:ext cx="1518201" cy="53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Project Manager</a:t>
          </a:r>
        </a:p>
        <a:p>
          <a:pPr marL="0" lvl="0" indent="0" algn="ctr" defTabSz="488950">
            <a:lnSpc>
              <a:spcPct val="90000"/>
            </a:lnSpc>
            <a:spcBef>
              <a:spcPct val="0"/>
            </a:spcBef>
            <a:spcAft>
              <a:spcPct val="35000"/>
            </a:spcAft>
            <a:buNone/>
          </a:pPr>
          <a:r>
            <a:rPr lang="en-US" sz="1100" b="1" kern="1200" dirty="0">
              <a:solidFill>
                <a:schemeClr val="bg1"/>
              </a:solidFill>
            </a:rPr>
            <a:t>Melissa Cortez</a:t>
          </a:r>
        </a:p>
      </dsp:txBody>
      <dsp:txXfrm>
        <a:off x="77860" y="2275601"/>
        <a:ext cx="1518201" cy="535835"/>
      </dsp:txXfrm>
    </dsp:sp>
    <dsp:sp modelId="{96A38589-EF8C-824D-BBCF-14300AFF729A}">
      <dsp:nvSpPr>
        <dsp:cNvPr id="0" name=""/>
        <dsp:cNvSpPr/>
      </dsp:nvSpPr>
      <dsp:spPr>
        <a:xfrm>
          <a:off x="2097579" y="759690"/>
          <a:ext cx="1686890" cy="2403798"/>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FF5F98B4-EC3D-D74A-AECE-E9FD295687DC}">
      <dsp:nvSpPr>
        <dsp:cNvPr id="0" name=""/>
        <dsp:cNvSpPr/>
      </dsp:nvSpPr>
      <dsp:spPr>
        <a:xfrm>
          <a:off x="2275096" y="862437"/>
          <a:ext cx="1308902" cy="1413167"/>
        </a:xfrm>
        <a:prstGeom prst="rect">
          <a:avLst/>
        </a:prstGeom>
        <a:blipFill rotWithShape="1">
          <a:blip xmlns:r="http://schemas.openxmlformats.org/officeDocument/2006/relationships" r:embed="rId2"/>
          <a:srcRect/>
          <a:stretch>
            <a:fillRect/>
          </a:stretch>
        </a:blipFill>
        <a:ln>
          <a:noFill/>
        </a:ln>
        <a:effectLst>
          <a:outerShdw blurRad="50800" dist="38100" dir="14700000" algn="t" rotWithShape="0">
            <a:srgbClr val="000000">
              <a:alpha val="60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2E5EB73A-ABB7-314D-909F-A5C1942F9EA8}">
      <dsp:nvSpPr>
        <dsp:cNvPr id="0" name=""/>
        <dsp:cNvSpPr/>
      </dsp:nvSpPr>
      <dsp:spPr>
        <a:xfrm>
          <a:off x="2181924" y="2338659"/>
          <a:ext cx="1518201" cy="53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Construction Manager </a:t>
          </a:r>
        </a:p>
        <a:p>
          <a:pPr marL="0" lvl="0" indent="0" algn="ctr" defTabSz="488950">
            <a:lnSpc>
              <a:spcPct val="90000"/>
            </a:lnSpc>
            <a:spcBef>
              <a:spcPct val="0"/>
            </a:spcBef>
            <a:spcAft>
              <a:spcPct val="35000"/>
            </a:spcAft>
            <a:buNone/>
          </a:pPr>
          <a:r>
            <a:rPr lang="en-US" sz="1100" b="1" kern="1200" dirty="0">
              <a:solidFill>
                <a:schemeClr val="bg1"/>
              </a:solidFill>
            </a:rPr>
            <a:t>Gilbert Benavidez</a:t>
          </a:r>
        </a:p>
      </dsp:txBody>
      <dsp:txXfrm>
        <a:off x="2181924" y="2338659"/>
        <a:ext cx="1518201" cy="535835"/>
      </dsp:txXfrm>
    </dsp:sp>
    <dsp:sp modelId="{C051FC49-82AA-9B4A-8273-E4AAD38AE3D2}">
      <dsp:nvSpPr>
        <dsp:cNvPr id="0" name=""/>
        <dsp:cNvSpPr/>
      </dsp:nvSpPr>
      <dsp:spPr>
        <a:xfrm>
          <a:off x="4187752" y="771031"/>
          <a:ext cx="1686890" cy="2381115"/>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9C66B90A-8167-2940-8A71-2E4898285275}">
      <dsp:nvSpPr>
        <dsp:cNvPr id="0" name=""/>
        <dsp:cNvSpPr/>
      </dsp:nvSpPr>
      <dsp:spPr>
        <a:xfrm>
          <a:off x="4332498" y="907638"/>
          <a:ext cx="1374716" cy="1367966"/>
        </a:xfrm>
        <a:prstGeom prst="rect">
          <a:avLst/>
        </a:prstGeom>
        <a:blipFill>
          <a:blip xmlns:r="http://schemas.openxmlformats.org/officeDocument/2006/relationships" r:embed="rId3" cstate="print">
            <a:extLst>
              <a:ext uri="{28A0092B-C50C-407E-A947-70E740481C1C}">
                <a14:useLocalDpi xmlns:a14="http://schemas.microsoft.com/office/drawing/2010/main" val="0"/>
              </a:ext>
            </a:extLst>
          </a:blip>
          <a:srcRect/>
          <a:stretch>
            <a:fillRect t="-8000" b="-8000"/>
          </a:stretch>
        </a:blipFill>
        <a:ln>
          <a:noFill/>
        </a:ln>
        <a:effectLst>
          <a:outerShdw blurRad="50800" dist="38100" dir="14700000" algn="t" rotWithShape="0">
            <a:srgbClr val="000000">
              <a:alpha val="60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705E03EE-FE09-5141-988E-A1AB4C3A8857}">
      <dsp:nvSpPr>
        <dsp:cNvPr id="0" name=""/>
        <dsp:cNvSpPr/>
      </dsp:nvSpPr>
      <dsp:spPr>
        <a:xfrm>
          <a:off x="4272097" y="2338659"/>
          <a:ext cx="1518201" cy="53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Quality Assurance Manager </a:t>
          </a:r>
        </a:p>
        <a:p>
          <a:pPr marL="0" lvl="0" indent="0" algn="ctr" defTabSz="488950">
            <a:lnSpc>
              <a:spcPct val="90000"/>
            </a:lnSpc>
            <a:spcBef>
              <a:spcPct val="0"/>
            </a:spcBef>
            <a:spcAft>
              <a:spcPct val="35000"/>
            </a:spcAft>
            <a:buNone/>
          </a:pPr>
          <a:r>
            <a:rPr lang="en-US" sz="1100" b="1" kern="1200" dirty="0">
              <a:solidFill>
                <a:schemeClr val="bg1"/>
              </a:solidFill>
            </a:rPr>
            <a:t>Leonard Newman</a:t>
          </a:r>
        </a:p>
      </dsp:txBody>
      <dsp:txXfrm>
        <a:off x="4272097" y="2338659"/>
        <a:ext cx="1518201" cy="535835"/>
      </dsp:txXfrm>
    </dsp:sp>
    <dsp:sp modelId="{268F5892-DC50-0545-A64A-16004D0CDAD1}">
      <dsp:nvSpPr>
        <dsp:cNvPr id="0" name=""/>
        <dsp:cNvSpPr/>
      </dsp:nvSpPr>
      <dsp:spPr>
        <a:xfrm>
          <a:off x="6277925" y="737016"/>
          <a:ext cx="1686890" cy="2449146"/>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a:outerShdw blurRad="50800" dist="38100" dir="14700000" algn="t" rotWithShape="0">
            <a:srgbClr val="000000">
              <a:alpha val="60000"/>
            </a:srgbClr>
          </a:outerShdw>
        </a:effectLst>
        <a:scene3d>
          <a:camera prst="orthographicFront"/>
          <a:lightRig rig="flat" dir="t"/>
        </a:scene3d>
        <a:sp3d extrusionH="12700" prstMaterial="plastic">
          <a:bevelT w="50800" h="50800"/>
        </a:sp3d>
      </dsp:spPr>
      <dsp:style>
        <a:lnRef idx="1">
          <a:scrgbClr r="0" g="0" b="0"/>
        </a:lnRef>
        <a:fillRef idx="1">
          <a:scrgbClr r="0" g="0" b="0"/>
        </a:fillRef>
        <a:effectRef idx="2">
          <a:scrgbClr r="0" g="0" b="0"/>
        </a:effectRef>
        <a:fontRef idx="minor"/>
      </dsp:style>
    </dsp:sp>
    <dsp:sp modelId="{5B4A5B9E-72BF-6E4A-807B-A11466D93308}">
      <dsp:nvSpPr>
        <dsp:cNvPr id="0" name=""/>
        <dsp:cNvSpPr/>
      </dsp:nvSpPr>
      <dsp:spPr>
        <a:xfrm>
          <a:off x="6389901" y="839604"/>
          <a:ext cx="1508302" cy="1436000"/>
        </a:xfrm>
        <a:prstGeom prst="rect">
          <a:avLst/>
        </a:prstGeom>
        <a:blipFill rotWithShape="1">
          <a:blip xmlns:r="http://schemas.openxmlformats.org/officeDocument/2006/relationships" r:embed="rId4"/>
          <a:srcRect/>
          <a:stretch>
            <a:fillRect/>
          </a:stretch>
        </a:blipFill>
        <a:ln>
          <a:noFill/>
        </a:ln>
        <a:effectLst>
          <a:outerShdw blurRad="50800" dist="38100" dir="14700000" algn="t" rotWithShape="0">
            <a:srgbClr val="000000">
              <a:alpha val="60000"/>
            </a:srgbClr>
          </a:outerShdw>
        </a:effectLst>
        <a:scene3d>
          <a:camera prst="orthographicFront"/>
          <a:lightRig rig="flat" dir="t"/>
        </a:scene3d>
        <a:sp3d prstMaterial="plastic">
          <a:bevelT w="88900" h="88900"/>
          <a:bevelB w="88900" h="31750" prst="angle"/>
        </a:sp3d>
      </dsp:spPr>
      <dsp:style>
        <a:lnRef idx="0">
          <a:scrgbClr r="0" g="0" b="0"/>
        </a:lnRef>
        <a:fillRef idx="3">
          <a:scrgbClr r="0" g="0" b="0"/>
        </a:fillRef>
        <a:effectRef idx="2">
          <a:scrgbClr r="0" g="0" b="0"/>
        </a:effectRef>
        <a:fontRef idx="minor"/>
      </dsp:style>
    </dsp:sp>
    <dsp:sp modelId="{F083E774-B74C-FE4C-98D7-A2F2233DD018}">
      <dsp:nvSpPr>
        <dsp:cNvPr id="0" name=""/>
        <dsp:cNvSpPr/>
      </dsp:nvSpPr>
      <dsp:spPr>
        <a:xfrm>
          <a:off x="6362269" y="2338659"/>
          <a:ext cx="1518201" cy="5358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en-US" sz="1100" b="1" kern="1200" dirty="0">
              <a:solidFill>
                <a:schemeClr val="bg1"/>
              </a:solidFill>
            </a:rPr>
            <a:t>Resource</a:t>
          </a:r>
          <a:r>
            <a:rPr lang="en-US" sz="1100" kern="1200" dirty="0">
              <a:solidFill>
                <a:schemeClr val="bg1"/>
              </a:solidFill>
            </a:rPr>
            <a:t> </a:t>
          </a:r>
          <a:r>
            <a:rPr lang="en-US" sz="1100" b="1" kern="1200" dirty="0">
              <a:solidFill>
                <a:schemeClr val="bg1"/>
              </a:solidFill>
            </a:rPr>
            <a:t>Manager</a:t>
          </a:r>
        </a:p>
        <a:p>
          <a:pPr marL="0" lvl="0" indent="0" algn="ctr" defTabSz="488950">
            <a:lnSpc>
              <a:spcPct val="90000"/>
            </a:lnSpc>
            <a:spcBef>
              <a:spcPct val="0"/>
            </a:spcBef>
            <a:spcAft>
              <a:spcPct val="35000"/>
            </a:spcAft>
            <a:buNone/>
          </a:pPr>
          <a:r>
            <a:rPr lang="en-US" sz="1100" b="1" kern="1200" dirty="0">
              <a:solidFill>
                <a:schemeClr val="bg1"/>
              </a:solidFill>
            </a:rPr>
            <a:t> Analisa Ramirez</a:t>
          </a:r>
        </a:p>
      </dsp:txBody>
      <dsp:txXfrm>
        <a:off x="6362269" y="2338659"/>
        <a:ext cx="1518201" cy="535835"/>
      </dsp:txXfrm>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CaptionedPictures">
  <dgm:title val=""/>
  <dgm:desc val=""/>
  <dgm:catLst>
    <dgm:cat type="picture" pri="5000"/>
    <dgm:cat type="pictureconvert" pri="50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60" srcId="0" destId="10" srcOrd="0" destOrd="0"/>
        <dgm:cxn modelId="12" srcId="10" destId="11" srcOrd="0" destOrd="0"/>
        <dgm:cxn modelId="7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 modelId="90" srcId="0" destId="40" srcOrd="3" destOrd="0"/>
        <dgm:cxn modelId="42" srcId="40" destId="41" srcOrd="0" destOrd="0"/>
      </dgm:cxnLst>
      <dgm:bg/>
      <dgm:whole/>
    </dgm:dataModel>
  </dgm:clrData>
  <dgm:layoutNode name="Name0">
    <dgm:varLst>
      <dgm:chMax/>
      <dgm:chPref/>
      <dgm:dir/>
    </dgm:varLst>
    <dgm:choose name="Name1">
      <dgm:if name="Name2" func="var" arg="dir" op="equ" val="norm">
        <dgm:alg type="snake">
          <dgm:param type="off" val="ctr"/>
        </dgm:alg>
      </dgm:if>
      <dgm:else name="Name3">
        <dgm:alg type="snake">
          <dgm:param type="grDir" val="tR"/>
          <dgm:param type="off" val="ctr"/>
        </dgm:alg>
      </dgm:else>
    </dgm:choose>
    <dgm:shape xmlns:r="http://schemas.openxmlformats.org/officeDocument/2006/relationships" r:blip="">
      <dgm:adjLst/>
    </dgm:shape>
    <dgm:constrLst>
      <dgm:constr type="primFontSz" for="des" forName="Parent" op="equ"/>
      <dgm:constr type="primFontSz" for="des" forName="Child" refType="primFontSz" refFor="des" refForName="Parent" op="lte"/>
      <dgm:constr type="w" for="ch" forName="composite" refType="w"/>
      <dgm:constr type="h" for="ch" forName="composite" refType="h"/>
      <dgm:constr type="sp" refType="w" refFor="ch" refForName="composite" op="equ" fact="0.1"/>
      <dgm:constr type="w" for="ch" forName="sibTrans" refType="w" refFor="ch" refForName="composite" op="equ" fact="0.1"/>
      <dgm:constr type="h" for="ch" forName="sibTrans" refType="w" refFor="ch" refForName="sibTrans" op="equ"/>
    </dgm:constrLst>
    <dgm:forEach name="nodesForEach" axis="ch" ptType="node">
      <dgm:layoutNode name="composite">
        <dgm:varLst>
          <dgm:chMax val="1"/>
          <dgm:chPref val="1"/>
        </dgm:varLst>
        <dgm:alg type="composite">
          <dgm:param type="ar" val="0.85"/>
        </dgm:alg>
        <dgm:shape xmlns:r="http://schemas.openxmlformats.org/officeDocument/2006/relationships" r:blip="">
          <dgm:adjLst/>
        </dgm:shape>
        <dgm:constrLst>
          <dgm:constr type="l" for="ch" forName="Accent" refType="w" fact="0"/>
          <dgm:constr type="t" for="ch" forName="Accent" refType="h" fact="0"/>
          <dgm:constr type="w" for="ch" forName="Accent" refType="w"/>
          <dgm:constr type="h" for="ch" forName="Accent" refType="h"/>
          <dgm:constr type="l" for="ch" forName="Image" refType="w" fact="0.05"/>
          <dgm:constr type="t" for="ch" forName="Image" refType="h" fact="0.04"/>
          <dgm:constr type="w" for="ch" forName="Image" refType="w" fact="0.9"/>
          <dgm:constr type="h" for="ch" forName="Image" refType="h" fact="0.65"/>
          <dgm:constr type="l" for="ch" forName="ChildComposite" refType="w" fact="0.05"/>
          <dgm:constr type="t" for="ch" forName="ChildComposite" refType="h" fact="0.69"/>
          <dgm:constr type="w" for="ch" forName="ChildComposite" refType="w" fact="0.9"/>
          <dgm:constr type="h" for="ch" forName="ChildComposite" refType="h" fact="0.27"/>
        </dgm:constrLst>
        <dgm:layoutNode name="Accent" styleLbl="trAlignAcc1">
          <dgm:varLst>
            <dgm:chMax val="0"/>
            <dgm:chPref val="0"/>
          </dgm:varLst>
          <dgm:alg type="sp"/>
          <dgm:shape xmlns:r="http://schemas.openxmlformats.org/officeDocument/2006/relationships" type="rect" r:blip="">
            <dgm:adjLst/>
          </dgm:shape>
          <dgm:presOf/>
        </dgm:layoutNode>
        <dgm:layoutNode name="Image" styleLbl="alignImgPlace1">
          <dgm:varLst>
            <dgm:chMax val="0"/>
            <dgm:chPref val="0"/>
          </dgm:varLst>
          <dgm:alg type="sp"/>
          <dgm:shape xmlns:r="http://schemas.openxmlformats.org/officeDocument/2006/relationships" type="rect" r:blip="" blipPhldr="1">
            <dgm:adjLst/>
          </dgm:shape>
          <dgm:presOf/>
        </dgm:layoutNode>
        <dgm:layoutNode name="ChildComposite">
          <dgm:alg type="composite"/>
          <dgm:shape xmlns:r="http://schemas.openxmlformats.org/officeDocument/2006/relationships" r:blip="">
            <dgm:adjLst/>
          </dgm:shape>
          <dgm:choose name="Name4">
            <dgm:if name="Name5" axis="ch" ptType="node" func="cnt" op="gte" val="1">
              <dgm:constrLst>
                <dgm:constr type="l" for="ch" forName="Parent" refType="w" fact="0"/>
                <dgm:constr type="t" for="ch" forName="Parent" refType="h" fact="0"/>
                <dgm:constr type="w" for="ch" forName="Parent" refType="w"/>
                <dgm:constr type="h" for="ch" forName="Parent" refType="h" fact="0.3704"/>
                <dgm:constr type="l" for="ch" forName="Child" refType="w" fact="0"/>
                <dgm:constr type="t" for="ch" forName="Child" refType="h" fact="0.3704"/>
                <dgm:constr type="w" for="ch" forName="Child" refType="w"/>
                <dgm:constr type="h" for="ch" forName="Child" refType="h" fact="0.6296"/>
              </dgm:constrLst>
            </dgm:if>
            <dgm:else name="Name6">
              <dgm:constrLst>
                <dgm:constr type="l" for="ch" forName="Parent" refType="w" fact="0"/>
                <dgm:constr type="t" for="ch" forName="Parent" refType="h" fact="0"/>
                <dgm:constr type="w" for="ch" forName="Parent" refType="w"/>
                <dgm:constr type="h" for="ch" forName="Parent" refType="h"/>
                <dgm:constr type="l" for="ch" forName="Child" refType="w" fact="0"/>
                <dgm:constr type="t" for="ch" forName="Child" refType="h" fact="0"/>
                <dgm:constr type="w" for="ch" forName="Child" refType="w" fact="0"/>
                <dgm:constr type="h" for="ch" forName="Child" refType="h" fact="0"/>
              </dgm:constrLst>
            </dgm:else>
          </dgm:choose>
          <dgm:layoutNode name="Child" styleLbl="node1">
            <dgm:varLst>
              <dgm:chMax val="0"/>
              <dgm:chPref val="0"/>
              <dgm:bulletEnabled val="1"/>
            </dgm:varLst>
            <dgm:choose name="Name7">
              <dgm:if name="Name8" axis="ch" ptType="node" func="cnt" op="gt" val="1">
                <dgm:alg type="tx">
                  <dgm:param type="parTxLTRAlign" val="l"/>
                  <dgm:param type="parTxRTLAlign" val="r"/>
                  <dgm:param type="txAnchorVert" val="mid"/>
                  <dgm:param type="txAnchorVertCh" val="mid"/>
                </dgm:alg>
              </dgm:if>
              <dgm:else name="Name9">
                <dgm:alg type="tx">
                  <dgm:param type="parTxLTRAlign" val="ctr"/>
                  <dgm:param type="parTxRTLAlign" val="ctr"/>
                  <dgm:param type="shpTxLTRAlignCh" val="l"/>
                  <dgm:param type="shpTxRTLAlignCh" val="r"/>
                  <dgm:param type="txAnchorVert" val="mid"/>
                  <dgm:param type="txAnchorVertCh" val="mid"/>
                </dgm:alg>
              </dgm:else>
            </dgm:choose>
            <dgm:choose name="Name10">
              <dgm:if name="Name11" axis="ch" ptType="node" func="cnt" op="gte" val="1">
                <dgm:shape xmlns:r="http://schemas.openxmlformats.org/officeDocument/2006/relationships" type="rect" r:blip="">
                  <dgm:adjLst/>
                </dgm:shape>
              </dgm:if>
              <dgm:else name="Name12">
                <dgm:shape xmlns:r="http://schemas.openxmlformats.org/officeDocument/2006/relationships" type="rect" r:blip="" hideGeom="1">
                  <dgm:adjLst/>
                </dgm:shape>
              </dgm:else>
            </dgm:choose>
            <dgm:choose name="Name13">
              <dgm:if name="Name14" axis="ch" ptType="node" func="cnt" op="gte" val="1">
                <dgm:presOf axis="des" ptType="node"/>
              </dgm:if>
              <dgm:else name="Name15">
                <dgm:presOf/>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Parent" styleLbl="revTx">
            <dgm:varLst>
              <dgm:chMax val="1"/>
              <dgm:chPref val="0"/>
              <dgm:bulletEnabled val="1"/>
            </dgm:varLst>
            <dgm:alg type="tx">
              <dgm:param type="shpTxLTRAlignCh" val="ctr"/>
              <dgm:param type="txAnchorVert" val="mid"/>
            </dgm:alg>
            <dgm:shape xmlns:r="http://schemas.openxmlformats.org/officeDocument/2006/relationships" type="rect" r:blip="">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rtlCol="0"/>
          <a:lstStyle>
            <a:lvl1pPr algn="r">
              <a:defRPr sz="1200"/>
            </a:lvl1pPr>
          </a:lstStyle>
          <a:p>
            <a:fld id="{925A17EF-115B-4BB9-BF42-426DFD9E898A}" type="datetimeFigureOut">
              <a:rPr lang="en-US" smtClean="0"/>
              <a:pPr/>
              <a:t>8/23/21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rtlCol="0" anchor="b"/>
          <a:lstStyle>
            <a:lvl1pPr algn="r">
              <a:defRPr sz="1200"/>
            </a:lvl1pPr>
          </a:lstStyle>
          <a:p>
            <a:fld id="{7C4E7652-46AF-4259-BAE2-54978EA077CD}"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rtl="0">
      <a:defRPr sz="1200" kern="1200">
        <a:solidFill>
          <a:schemeClr val="tx1"/>
        </a:solidFill>
        <a:latin typeface="+mn-lt"/>
        <a:ea typeface="+mn-ea"/>
        <a:cs typeface="+mn-cs"/>
      </a:defRPr>
    </a:lvl1pPr>
    <a:lvl2pPr marL="457200" algn="l" rtl="0">
      <a:defRPr sz="1200" kern="1200">
        <a:solidFill>
          <a:schemeClr val="tx1"/>
        </a:solidFill>
        <a:latin typeface="+mn-lt"/>
        <a:ea typeface="+mn-ea"/>
        <a:cs typeface="+mn-cs"/>
      </a:defRPr>
    </a:lvl2pPr>
    <a:lvl3pPr marL="914400" algn="l" rtl="0">
      <a:defRPr sz="1200" kern="1200">
        <a:solidFill>
          <a:schemeClr val="tx1"/>
        </a:solidFill>
        <a:latin typeface="+mn-lt"/>
        <a:ea typeface="+mn-ea"/>
        <a:cs typeface="+mn-cs"/>
      </a:defRPr>
    </a:lvl3pPr>
    <a:lvl4pPr marL="1371600" algn="l" rtl="0">
      <a:defRPr sz="1200" kern="1200">
        <a:solidFill>
          <a:schemeClr val="tx1"/>
        </a:solidFill>
        <a:latin typeface="+mn-lt"/>
        <a:ea typeface="+mn-ea"/>
        <a:cs typeface="+mn-cs"/>
      </a:defRPr>
    </a:lvl4pPr>
    <a:lvl5pPr marL="1828800" algn="l" rtl="0">
      <a:defRPr sz="1200" kern="1200">
        <a:solidFill>
          <a:schemeClr val="tx1"/>
        </a:solidFill>
        <a:latin typeface="+mn-lt"/>
        <a:ea typeface="+mn-ea"/>
        <a:cs typeface="+mn-cs"/>
      </a:defRPr>
    </a:lvl5pPr>
    <a:lvl6pPr marL="2286000" algn="l" rtl="0">
      <a:defRPr sz="1200" kern="1200">
        <a:solidFill>
          <a:schemeClr val="tx1"/>
        </a:solidFill>
        <a:latin typeface="+mn-lt"/>
        <a:ea typeface="+mn-ea"/>
        <a:cs typeface="+mn-cs"/>
      </a:defRPr>
    </a:lvl6pPr>
    <a:lvl7pPr marL="2743200" algn="l" rtl="0">
      <a:defRPr sz="1200" kern="1200">
        <a:solidFill>
          <a:schemeClr val="tx1"/>
        </a:solidFill>
        <a:latin typeface="+mn-lt"/>
        <a:ea typeface="+mn-ea"/>
        <a:cs typeface="+mn-cs"/>
      </a:defRPr>
    </a:lvl7pPr>
    <a:lvl8pPr marL="3200400" algn="l" rtl="0">
      <a:defRPr sz="1200" kern="1200">
        <a:solidFill>
          <a:schemeClr val="tx1"/>
        </a:solidFill>
        <a:latin typeface="+mn-lt"/>
        <a:ea typeface="+mn-ea"/>
        <a:cs typeface="+mn-cs"/>
      </a:defRPr>
    </a:lvl8pPr>
    <a:lvl9pPr marL="3657600" algn="l" rtl="0">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7C4E7652-46AF-4259-BAE2-54978EA077CD}"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4c68ef6c6_1_6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4c68ef6c6_1_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6" name="Google Shape;326;g44c68ef6c6_1_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12</a:t>
            </a:fld>
            <a:endParaRPr/>
          </a:p>
        </p:txBody>
      </p:sp>
    </p:spTree>
    <p:extLst>
      <p:ext uri="{BB962C8B-B14F-4D97-AF65-F5344CB8AC3E}">
        <p14:creationId xmlns:p14="http://schemas.microsoft.com/office/powerpoint/2010/main" val="32109977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44c68ef6c6_1_8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44c68ef6c6_1_8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4" name="Google Shape;334;g44c68ef6c6_1_8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extLst>
      <p:ext uri="{BB962C8B-B14F-4D97-AF65-F5344CB8AC3E}">
        <p14:creationId xmlns:p14="http://schemas.microsoft.com/office/powerpoint/2010/main" val="15289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14</a:t>
            </a:fld>
            <a:endParaRPr lang="en-US"/>
          </a:p>
        </p:txBody>
      </p:sp>
    </p:spTree>
    <p:extLst>
      <p:ext uri="{BB962C8B-B14F-4D97-AF65-F5344CB8AC3E}">
        <p14:creationId xmlns:p14="http://schemas.microsoft.com/office/powerpoint/2010/main" val="3102372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15</a:t>
            </a:fld>
            <a:endParaRPr lang="en-US"/>
          </a:p>
        </p:txBody>
      </p:sp>
    </p:spTree>
    <p:extLst>
      <p:ext uri="{BB962C8B-B14F-4D97-AF65-F5344CB8AC3E}">
        <p14:creationId xmlns:p14="http://schemas.microsoft.com/office/powerpoint/2010/main" val="24346026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457200" lvl="0" indent="-304800" algn="l" rtl="0">
              <a:spcBef>
                <a:spcPts val="0"/>
              </a:spcBef>
              <a:spcAft>
                <a:spcPts val="0"/>
              </a:spcAft>
              <a:buClr>
                <a:srgbClr val="000000"/>
              </a:buClr>
              <a:buSzPts val="1200"/>
              <a:buFont typeface="Century Schoolbook"/>
              <a:buChar char="●"/>
            </a:pPr>
            <a:r>
              <a:rPr lang="en-US" dirty="0">
                <a:solidFill>
                  <a:srgbClr val="000000"/>
                </a:solidFill>
                <a:latin typeface="Century Schoolbook"/>
                <a:ea typeface="Century Schoolbook"/>
                <a:cs typeface="Century Schoolbook"/>
                <a:sym typeface="Century Schoolbook"/>
              </a:rPr>
              <a:t>Weekly Meeting with Stakeholders</a:t>
            </a:r>
            <a:endParaRPr dirty="0">
              <a:solidFill>
                <a:srgbClr val="000000"/>
              </a:solidFill>
              <a:latin typeface="Century Schoolbook"/>
              <a:ea typeface="Century Schoolbook"/>
              <a:cs typeface="Century Schoolbook"/>
              <a:sym typeface="Century Schoolbook"/>
            </a:endParaRPr>
          </a:p>
          <a:p>
            <a:pPr marL="914400" lvl="1" indent="-314325" algn="l" rtl="0">
              <a:lnSpc>
                <a:spcPct val="115000"/>
              </a:lnSpc>
              <a:spcBef>
                <a:spcPts val="0"/>
              </a:spcBef>
              <a:spcAft>
                <a:spcPts val="0"/>
              </a:spcAft>
              <a:buClr>
                <a:srgbClr val="404040"/>
              </a:buClr>
              <a:buSzPts val="1350"/>
              <a:buFont typeface="Arial"/>
              <a:buChar char="○"/>
            </a:pPr>
            <a:r>
              <a:rPr lang="en-US" sz="1350" dirty="0">
                <a:solidFill>
                  <a:srgbClr val="404040"/>
                </a:solidFill>
                <a:latin typeface="Arial"/>
                <a:ea typeface="Arial"/>
                <a:cs typeface="Arial"/>
                <a:sym typeface="Arial"/>
              </a:rPr>
              <a:t>Guidelines for meetings</a:t>
            </a:r>
            <a:endParaRPr sz="1350" dirty="0">
              <a:solidFill>
                <a:srgbClr val="404040"/>
              </a:solidFill>
              <a:latin typeface="Arial"/>
              <a:ea typeface="Arial"/>
              <a:cs typeface="Arial"/>
              <a:sym typeface="Arial"/>
            </a:endParaRPr>
          </a:p>
          <a:p>
            <a:pPr marL="914400" lvl="1" indent="-317500" algn="l" rtl="0">
              <a:spcBef>
                <a:spcPts val="0"/>
              </a:spcBef>
              <a:spcAft>
                <a:spcPts val="0"/>
              </a:spcAft>
              <a:buClr>
                <a:srgbClr val="000000"/>
              </a:buClr>
              <a:buSzPts val="1400"/>
              <a:buFont typeface="Century Schoolbook"/>
              <a:buChar char="○"/>
            </a:pPr>
            <a:r>
              <a:rPr lang="en-US" dirty="0">
                <a:solidFill>
                  <a:srgbClr val="000000"/>
                </a:solidFill>
                <a:latin typeface="Century Schoolbook"/>
                <a:ea typeface="Century Schoolbook"/>
                <a:cs typeface="Century Schoolbook"/>
                <a:sym typeface="Century Schoolbook"/>
              </a:rPr>
              <a:t>Agenda for meetings</a:t>
            </a:r>
            <a:endParaRPr dirty="0">
              <a:solidFill>
                <a:srgbClr val="000000"/>
              </a:solidFill>
              <a:latin typeface="Century Schoolbook"/>
              <a:ea typeface="Century Schoolbook"/>
              <a:cs typeface="Century Schoolbook"/>
              <a:sym typeface="Century Schoolbook"/>
            </a:endParaRPr>
          </a:p>
          <a:p>
            <a:pPr marL="914400" lvl="1" indent="-228600" algn="l" rtl="0">
              <a:spcBef>
                <a:spcPts val="0"/>
              </a:spcBef>
              <a:spcAft>
                <a:spcPts val="0"/>
              </a:spcAft>
              <a:buClr>
                <a:srgbClr val="000000"/>
              </a:buClr>
              <a:buSzPts val="1400"/>
              <a:buFont typeface="Century Schoolbook"/>
              <a:buNone/>
            </a:pPr>
            <a:endParaRPr dirty="0">
              <a:solidFill>
                <a:srgbClr val="000000"/>
              </a:solidFill>
              <a:latin typeface="Century Schoolbook"/>
              <a:ea typeface="Century Schoolbook"/>
              <a:cs typeface="Century Schoolbook"/>
              <a:sym typeface="Century Schoolbook"/>
            </a:endParaRPr>
          </a:p>
          <a:p>
            <a:pPr marL="457200" lvl="0" indent="-228600" algn="l" rtl="0">
              <a:spcBef>
                <a:spcPts val="0"/>
              </a:spcBef>
              <a:spcAft>
                <a:spcPts val="0"/>
              </a:spcAft>
              <a:buClr>
                <a:srgbClr val="000000"/>
              </a:buClr>
              <a:buSzPts val="1200"/>
              <a:buFont typeface="Century Schoolbook"/>
              <a:buNone/>
            </a:pPr>
            <a:endParaRPr dirty="0">
              <a:solidFill>
                <a:srgbClr val="000000"/>
              </a:solidFill>
              <a:latin typeface="Century Schoolbook"/>
              <a:ea typeface="Century Schoolbook"/>
              <a:cs typeface="Century Schoolbook"/>
              <a:sym typeface="Century Schoolbook"/>
            </a:endParaRPr>
          </a:p>
          <a:p>
            <a:pPr marL="457200" lvl="0" indent="-304800" algn="l" rtl="0">
              <a:spcBef>
                <a:spcPts val="0"/>
              </a:spcBef>
              <a:spcAft>
                <a:spcPts val="0"/>
              </a:spcAft>
              <a:buClr>
                <a:srgbClr val="000000"/>
              </a:buClr>
              <a:buSzPts val="1200"/>
              <a:buFont typeface="Century Schoolbook"/>
              <a:buChar char="●"/>
            </a:pPr>
            <a:r>
              <a:rPr lang="en-US" dirty="0">
                <a:solidFill>
                  <a:srgbClr val="000000"/>
                </a:solidFill>
                <a:latin typeface="Century Schoolbook"/>
                <a:ea typeface="Century Schoolbook"/>
                <a:cs typeface="Century Schoolbook"/>
                <a:sym typeface="Century Schoolbook"/>
              </a:rPr>
              <a:t>Project Reporting</a:t>
            </a:r>
            <a:endParaRPr dirty="0">
              <a:solidFill>
                <a:srgbClr val="000000"/>
              </a:solidFill>
              <a:latin typeface="Century Schoolbook"/>
              <a:ea typeface="Century Schoolbook"/>
              <a:cs typeface="Century Schoolbook"/>
              <a:sym typeface="Century Schoolbook"/>
            </a:endParaRPr>
          </a:p>
          <a:p>
            <a:pPr marL="914400" lvl="1" indent="-304800" algn="l" rtl="0">
              <a:spcBef>
                <a:spcPts val="0"/>
              </a:spcBef>
              <a:spcAft>
                <a:spcPts val="0"/>
              </a:spcAft>
              <a:buClr>
                <a:srgbClr val="000000"/>
              </a:buClr>
              <a:buSzPts val="1200"/>
              <a:buFont typeface="Century Schoolbook"/>
              <a:buChar char="○"/>
            </a:pPr>
            <a:r>
              <a:rPr lang="en-US" dirty="0">
                <a:solidFill>
                  <a:srgbClr val="000000"/>
                </a:solidFill>
                <a:latin typeface="Century Schoolbook"/>
                <a:ea typeface="Century Schoolbook"/>
                <a:cs typeface="Century Schoolbook"/>
                <a:sym typeface="Century Schoolbook"/>
              </a:rPr>
              <a:t>Project Portal (Weekly)</a:t>
            </a:r>
            <a:endParaRPr dirty="0">
              <a:solidFill>
                <a:srgbClr val="000000"/>
              </a:solidFill>
              <a:latin typeface="Century Schoolbook"/>
              <a:ea typeface="Century Schoolbook"/>
              <a:cs typeface="Century Schoolbook"/>
              <a:sym typeface="Century Schoolbook"/>
            </a:endParaRPr>
          </a:p>
          <a:p>
            <a:pPr marL="1371600" lvl="2" indent="-304800" algn="l" rtl="0">
              <a:spcBef>
                <a:spcPts val="0"/>
              </a:spcBef>
              <a:spcAft>
                <a:spcPts val="0"/>
              </a:spcAft>
              <a:buClr>
                <a:srgbClr val="000000"/>
              </a:buClr>
              <a:buSzPts val="1200"/>
              <a:buFont typeface="Century Schoolbook"/>
              <a:buChar char="■"/>
            </a:pPr>
            <a:r>
              <a:rPr lang="en-US" dirty="0">
                <a:solidFill>
                  <a:srgbClr val="000000"/>
                </a:solidFill>
                <a:latin typeface="Century Schoolbook"/>
                <a:ea typeface="Century Schoolbook"/>
                <a:cs typeface="Century Schoolbook"/>
                <a:sym typeface="Century Schoolbook"/>
              </a:rPr>
              <a:t>Performance reports</a:t>
            </a:r>
            <a:endParaRPr dirty="0">
              <a:solidFill>
                <a:srgbClr val="000000"/>
              </a:solidFill>
              <a:latin typeface="Century Schoolbook"/>
              <a:ea typeface="Century Schoolbook"/>
              <a:cs typeface="Century Schoolbook"/>
              <a:sym typeface="Century Schoolbook"/>
            </a:endParaRPr>
          </a:p>
          <a:p>
            <a:pPr marL="1371600" lvl="2" indent="-304800" algn="l" rtl="0">
              <a:spcBef>
                <a:spcPts val="0"/>
              </a:spcBef>
              <a:spcAft>
                <a:spcPts val="0"/>
              </a:spcAft>
              <a:buClr>
                <a:srgbClr val="000000"/>
              </a:buClr>
              <a:buSzPts val="1200"/>
              <a:buFont typeface="Century Schoolbook"/>
              <a:buChar char="■"/>
            </a:pPr>
            <a:r>
              <a:rPr lang="en-US" dirty="0">
                <a:solidFill>
                  <a:srgbClr val="000000"/>
                </a:solidFill>
                <a:latin typeface="Century Schoolbook"/>
                <a:ea typeface="Century Schoolbook"/>
                <a:cs typeface="Century Schoolbook"/>
                <a:sym typeface="Century Schoolbook"/>
              </a:rPr>
              <a:t>Deliverable status</a:t>
            </a:r>
            <a:endParaRPr dirty="0">
              <a:solidFill>
                <a:srgbClr val="000000"/>
              </a:solidFill>
              <a:latin typeface="Century Schoolbook"/>
              <a:ea typeface="Century Schoolbook"/>
              <a:cs typeface="Century Schoolbook"/>
              <a:sym typeface="Century Schoolbook"/>
            </a:endParaRPr>
          </a:p>
          <a:p>
            <a:pPr marL="1371600" lvl="2" indent="-304800" algn="l" rtl="0">
              <a:spcBef>
                <a:spcPts val="0"/>
              </a:spcBef>
              <a:spcAft>
                <a:spcPts val="0"/>
              </a:spcAft>
              <a:buClr>
                <a:srgbClr val="000000"/>
              </a:buClr>
              <a:buSzPts val="1200"/>
              <a:buFont typeface="Century Schoolbook"/>
              <a:buChar char="■"/>
            </a:pPr>
            <a:r>
              <a:rPr lang="en-US" dirty="0">
                <a:solidFill>
                  <a:srgbClr val="000000"/>
                </a:solidFill>
                <a:latin typeface="Century Schoolbook"/>
                <a:ea typeface="Century Schoolbook"/>
                <a:cs typeface="Century Schoolbook"/>
                <a:sym typeface="Century Schoolbook"/>
              </a:rPr>
              <a:t>Schedule progress</a:t>
            </a:r>
            <a:endParaRPr dirty="0">
              <a:solidFill>
                <a:srgbClr val="000000"/>
              </a:solidFill>
              <a:latin typeface="Century Schoolbook"/>
              <a:ea typeface="Century Schoolbook"/>
              <a:cs typeface="Century Schoolbook"/>
              <a:sym typeface="Century Schoolbook"/>
            </a:endParaRPr>
          </a:p>
          <a:p>
            <a:pPr marL="1371600" lvl="2" indent="-304800" algn="l" rtl="0">
              <a:spcBef>
                <a:spcPts val="0"/>
              </a:spcBef>
              <a:spcAft>
                <a:spcPts val="0"/>
              </a:spcAft>
              <a:buClr>
                <a:srgbClr val="000000"/>
              </a:buClr>
              <a:buSzPts val="1200"/>
              <a:buFont typeface="Century Schoolbook"/>
              <a:buChar char="■"/>
            </a:pPr>
            <a:r>
              <a:rPr lang="en-US" dirty="0">
                <a:solidFill>
                  <a:srgbClr val="000000"/>
                </a:solidFill>
                <a:latin typeface="Century Schoolbook"/>
                <a:ea typeface="Century Schoolbook"/>
                <a:cs typeface="Century Schoolbook"/>
                <a:sym typeface="Century Schoolbook"/>
              </a:rPr>
              <a:t>Cost incurred</a:t>
            </a:r>
            <a:endParaRPr dirty="0">
              <a:solidFill>
                <a:srgbClr val="000000"/>
              </a:solidFill>
              <a:latin typeface="Century Schoolbook"/>
              <a:ea typeface="Century Schoolbook"/>
              <a:cs typeface="Century Schoolbook"/>
              <a:sym typeface="Century Schoolbook"/>
            </a:endParaRPr>
          </a:p>
          <a:p>
            <a:pPr marL="1371600" lvl="2" indent="-304800" algn="l" rtl="0">
              <a:spcBef>
                <a:spcPts val="0"/>
              </a:spcBef>
              <a:spcAft>
                <a:spcPts val="0"/>
              </a:spcAft>
              <a:buClr>
                <a:srgbClr val="000000"/>
              </a:buClr>
              <a:buSzPts val="1200"/>
              <a:buFont typeface="Century Schoolbook"/>
              <a:buChar char="■"/>
            </a:pPr>
            <a:r>
              <a:rPr lang="en-US" dirty="0">
                <a:solidFill>
                  <a:srgbClr val="000000"/>
                </a:solidFill>
                <a:latin typeface="Century Schoolbook"/>
                <a:ea typeface="Century Schoolbook"/>
                <a:cs typeface="Century Schoolbook"/>
                <a:sym typeface="Century Schoolbook"/>
              </a:rPr>
              <a:t>Other information required </a:t>
            </a:r>
            <a:endParaRPr dirty="0">
              <a:solidFill>
                <a:srgbClr val="000000"/>
              </a:solidFill>
              <a:latin typeface="Century Schoolbook"/>
              <a:ea typeface="Century Schoolbook"/>
              <a:cs typeface="Century Schoolbook"/>
              <a:sym typeface="Century Schoolbook"/>
            </a:endParaRPr>
          </a:p>
          <a:p>
            <a:pPr marL="1371600" lvl="2" indent="-317500" algn="l" rtl="0">
              <a:spcBef>
                <a:spcPts val="0"/>
              </a:spcBef>
              <a:spcAft>
                <a:spcPts val="0"/>
              </a:spcAft>
              <a:buClr>
                <a:srgbClr val="000000"/>
              </a:buClr>
              <a:buSzPts val="1400"/>
              <a:buFont typeface="Century Schoolbook"/>
              <a:buChar char="■"/>
            </a:pPr>
            <a:r>
              <a:rPr lang="en-US" sz="1100" dirty="0">
                <a:latin typeface="Arial"/>
                <a:ea typeface="Arial"/>
                <a:cs typeface="Arial"/>
                <a:sym typeface="Arial"/>
              </a:rPr>
              <a:t>which offers opportunity to engage with stakeholders and form online communities.</a:t>
            </a:r>
            <a:endParaRPr dirty="0">
              <a:solidFill>
                <a:srgbClr val="000000"/>
              </a:solidFill>
              <a:latin typeface="Century Schoolbook"/>
              <a:ea typeface="Century Schoolbook"/>
              <a:cs typeface="Century Schoolbook"/>
              <a:sym typeface="Century Schoolbook"/>
            </a:endParaRPr>
          </a:p>
          <a:p>
            <a:pPr marL="0" lvl="0" indent="0" algn="l" rtl="0">
              <a:spcBef>
                <a:spcPts val="0"/>
              </a:spcBef>
              <a:spcAft>
                <a:spcPts val="0"/>
              </a:spcAft>
              <a:buClr>
                <a:schemeClr val="dk1"/>
              </a:buClr>
              <a:buSzPts val="1200"/>
              <a:buFont typeface="Calibri"/>
              <a:buNone/>
            </a:pPr>
            <a:endParaRPr dirty="0">
              <a:latin typeface="Century Schoolbook"/>
              <a:ea typeface="Century Schoolbook"/>
              <a:cs typeface="Century Schoolbook"/>
              <a:sym typeface="Century Schoolbook"/>
            </a:endParaRPr>
          </a:p>
          <a:p>
            <a:pPr marL="0" lvl="0" indent="0" algn="l" rtl="0">
              <a:spcBef>
                <a:spcPts val="0"/>
              </a:spcBef>
              <a:spcAft>
                <a:spcPts val="0"/>
              </a:spcAft>
              <a:buClr>
                <a:schemeClr val="dk1"/>
              </a:buClr>
              <a:buSzPts val="1200"/>
              <a:buFont typeface="Calibri"/>
              <a:buNone/>
            </a:pPr>
            <a:endParaRPr dirty="0">
              <a:latin typeface="Century Schoolbook"/>
              <a:ea typeface="Century Schoolbook"/>
              <a:cs typeface="Century Schoolbook"/>
              <a:sym typeface="Century Schoolbook"/>
            </a:endParaRPr>
          </a:p>
          <a:p>
            <a:pPr marL="0" lvl="0" indent="0" algn="l" rtl="0">
              <a:spcBef>
                <a:spcPts val="0"/>
              </a:spcBef>
              <a:spcAft>
                <a:spcPts val="0"/>
              </a:spcAft>
              <a:buClr>
                <a:schemeClr val="dk1"/>
              </a:buClr>
              <a:buSzPts val="1200"/>
              <a:buFont typeface="Century Schoolbook"/>
              <a:buNone/>
            </a:pPr>
            <a:r>
              <a:rPr lang="en-US" dirty="0">
                <a:latin typeface="Century Schoolbook"/>
                <a:ea typeface="Century Schoolbook"/>
                <a:cs typeface="Century Schoolbook"/>
                <a:sym typeface="Century Schoolbook"/>
              </a:rPr>
              <a:t>With Project Portal we can share our Project reporting.</a:t>
            </a:r>
            <a:endParaRPr dirty="0">
              <a:latin typeface="Century Schoolbook"/>
              <a:ea typeface="Century Schoolbook"/>
              <a:cs typeface="Century Schoolbook"/>
              <a:sym typeface="Century Schoolbook"/>
            </a:endParaRPr>
          </a:p>
          <a:p>
            <a:pPr marL="0" lvl="0" indent="0" algn="l" rtl="0">
              <a:spcBef>
                <a:spcPts val="0"/>
              </a:spcBef>
              <a:spcAft>
                <a:spcPts val="0"/>
              </a:spcAft>
              <a:buClr>
                <a:schemeClr val="dk1"/>
              </a:buClr>
              <a:buSzPts val="1200"/>
              <a:buFont typeface="Century Schoolbook"/>
              <a:buNone/>
            </a:pPr>
            <a:endParaRPr dirty="0">
              <a:solidFill>
                <a:srgbClr val="000000"/>
              </a:solidFill>
              <a:latin typeface="Century Schoolbook"/>
              <a:ea typeface="Century Schoolbook"/>
              <a:cs typeface="Century Schoolbook"/>
              <a:sym typeface="Century Schoolbook"/>
            </a:endParaRPr>
          </a:p>
          <a:p>
            <a:pPr marL="0" lvl="0" indent="0" algn="l" rtl="0">
              <a:spcBef>
                <a:spcPts val="0"/>
              </a:spcBef>
              <a:spcAft>
                <a:spcPts val="0"/>
              </a:spcAft>
              <a:buClr>
                <a:schemeClr val="dk1"/>
              </a:buClr>
              <a:buSzPts val="1100"/>
              <a:buFont typeface="Arial"/>
              <a:buNone/>
            </a:pPr>
            <a:r>
              <a:rPr lang="en-US" dirty="0">
                <a:latin typeface="Arial"/>
                <a:ea typeface="Arial"/>
                <a:cs typeface="Arial"/>
                <a:sym typeface="Arial"/>
              </a:rPr>
              <a:t>Project Reporting</a:t>
            </a:r>
            <a:endParaRPr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dirty="0">
                <a:latin typeface="Arial"/>
                <a:ea typeface="Arial"/>
                <a:cs typeface="Arial"/>
                <a:sym typeface="Arial"/>
              </a:rPr>
              <a:t>·</a:t>
            </a:r>
            <a:r>
              <a:rPr lang="en-US" sz="700" dirty="0">
                <a:latin typeface="Times New Roman"/>
                <a:ea typeface="Times New Roman"/>
                <a:cs typeface="Times New Roman"/>
                <a:sym typeface="Times New Roman"/>
              </a:rPr>
              <a:t>     </a:t>
            </a:r>
            <a:r>
              <a:rPr lang="en-US" sz="1100" dirty="0">
                <a:latin typeface="Arial"/>
                <a:ea typeface="Arial"/>
                <a:cs typeface="Arial"/>
                <a:sym typeface="Arial"/>
              </a:rPr>
              <a:t>The act of collecting and distributing project information. </a:t>
            </a:r>
            <a:endParaRPr sz="11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US" sz="1100" dirty="0">
                <a:latin typeface="Courier New"/>
                <a:ea typeface="Courier New"/>
                <a:cs typeface="Courier New"/>
                <a:sym typeface="Courier New"/>
              </a:rPr>
              <a:t>o</a:t>
            </a:r>
            <a:r>
              <a:rPr lang="en-US" sz="700" dirty="0">
                <a:latin typeface="Times New Roman"/>
                <a:ea typeface="Times New Roman"/>
                <a:cs typeface="Times New Roman"/>
                <a:sym typeface="Times New Roman"/>
              </a:rPr>
              <a:t>  </a:t>
            </a:r>
            <a:r>
              <a:rPr lang="en-US" sz="1100" dirty="0">
                <a:latin typeface="Arial"/>
                <a:ea typeface="Arial"/>
                <a:cs typeface="Arial"/>
                <a:sym typeface="Arial"/>
              </a:rPr>
              <a:t>Distributed and adapted for each stakeholder, at an appropriate-level, format and detail</a:t>
            </a:r>
            <a:endParaRPr sz="1100" dirty="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dirty="0">
              <a:latin typeface="Century Schoolbook"/>
              <a:ea typeface="Century Schoolbook"/>
              <a:cs typeface="Century Schoolbook"/>
              <a:sym typeface="Century Schoolbook"/>
            </a:endParaRPr>
          </a:p>
          <a:p>
            <a:pPr marL="0" lvl="0" indent="0" algn="l" rtl="0">
              <a:spcBef>
                <a:spcPts val="0"/>
              </a:spcBef>
              <a:spcAft>
                <a:spcPts val="0"/>
              </a:spcAft>
              <a:buClr>
                <a:schemeClr val="dk1"/>
              </a:buClr>
              <a:buSzPts val="1200"/>
              <a:buFont typeface="Calibri"/>
              <a:buNone/>
            </a:pPr>
            <a:endParaRPr dirty="0"/>
          </a:p>
        </p:txBody>
      </p:sp>
      <p:sp>
        <p:nvSpPr>
          <p:cNvPr id="370" name="Google Shape;370;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extLst>
      <p:ext uri="{BB962C8B-B14F-4D97-AF65-F5344CB8AC3E}">
        <p14:creationId xmlns:p14="http://schemas.microsoft.com/office/powerpoint/2010/main" val="28603807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17</a:t>
            </a:fld>
            <a:endParaRPr lang="en-US"/>
          </a:p>
        </p:txBody>
      </p:sp>
    </p:spTree>
    <p:extLst>
      <p:ext uri="{BB962C8B-B14F-4D97-AF65-F5344CB8AC3E}">
        <p14:creationId xmlns:p14="http://schemas.microsoft.com/office/powerpoint/2010/main" val="5109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18</a:t>
            </a:fld>
            <a:endParaRPr lang="en-US"/>
          </a:p>
        </p:txBody>
      </p:sp>
    </p:spTree>
    <p:extLst>
      <p:ext uri="{BB962C8B-B14F-4D97-AF65-F5344CB8AC3E}">
        <p14:creationId xmlns:p14="http://schemas.microsoft.com/office/powerpoint/2010/main" val="2907323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3" name="Google Shape;393;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a:p>
            <a:pPr marL="0" lvl="0" indent="0" algn="l" rtl="0">
              <a:spcBef>
                <a:spcPts val="0"/>
              </a:spcBef>
              <a:spcAft>
                <a:spcPts val="0"/>
              </a:spcAft>
              <a:buClr>
                <a:schemeClr val="dk1"/>
              </a:buClr>
              <a:buSzPts val="1200"/>
              <a:buFont typeface="Calibri"/>
              <a:buNone/>
            </a:pPr>
            <a:endParaRPr dirty="0"/>
          </a:p>
          <a:p>
            <a:pPr marL="0" lvl="0" indent="0" algn="l" rtl="0">
              <a:lnSpc>
                <a:spcPct val="115000"/>
              </a:lnSpc>
              <a:spcBef>
                <a:spcPts val="0"/>
              </a:spcBef>
              <a:spcAft>
                <a:spcPts val="0"/>
              </a:spcAft>
              <a:buClr>
                <a:schemeClr val="dk1"/>
              </a:buClr>
              <a:buSzPts val="1100"/>
              <a:buFont typeface="Arial"/>
              <a:buNone/>
            </a:pPr>
            <a:r>
              <a:rPr lang="en-US" sz="1200" kern="1200" dirty="0">
                <a:solidFill>
                  <a:schemeClr val="tx1"/>
                </a:solidFill>
                <a:effectLst/>
                <a:latin typeface="+mn-lt"/>
                <a:ea typeface="+mn-ea"/>
                <a:cs typeface="+mn-cs"/>
              </a:rPr>
              <a:t>Our Project manager will have weekly reviews with the project team to ensure activities are performed as expected. The project manager, with the assistance of the contractor, will ensure team members are performing effectively and completing assigned work with quality and in a timely manner. Prior to closing out the project and releasing the team to future projects, the project manager will meet with the construction committee to provide feedback on performance. The construction committee will then work with each individual laborer regarding performance review</a:t>
            </a:r>
            <a:r>
              <a:rPr lang="en-US" sz="1100" dirty="0">
                <a:effectLst/>
              </a:rPr>
              <a:t> </a:t>
            </a:r>
            <a:endParaRPr sz="1100" dirty="0"/>
          </a:p>
          <a:p>
            <a:pPr marL="0" lvl="0" indent="0" algn="l" rtl="0">
              <a:spcBef>
                <a:spcPts val="0"/>
              </a:spcBef>
              <a:spcAft>
                <a:spcPts val="0"/>
              </a:spcAft>
              <a:buClr>
                <a:schemeClr val="dk1"/>
              </a:buClr>
              <a:buSzPts val="1200"/>
              <a:buFont typeface="Calibri"/>
              <a:buNone/>
            </a:pPr>
            <a:endParaRPr dirty="0"/>
          </a:p>
          <a:p>
            <a:pPr marL="0" lvl="0" indent="0" algn="l" rtl="0">
              <a:spcBef>
                <a:spcPts val="0"/>
              </a:spcBef>
              <a:spcAft>
                <a:spcPts val="0"/>
              </a:spcAft>
              <a:buClr>
                <a:schemeClr val="dk1"/>
              </a:buClr>
              <a:buSzPts val="1200"/>
              <a:buFont typeface="Calibri"/>
              <a:buNone/>
            </a:pPr>
            <a:endParaRPr dirty="0"/>
          </a:p>
        </p:txBody>
      </p:sp>
      <p:sp>
        <p:nvSpPr>
          <p:cNvPr id="394" name="Google Shape;394;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19</a:t>
            </a:fld>
            <a:endParaRPr/>
          </a:p>
        </p:txBody>
      </p:sp>
    </p:spTree>
    <p:extLst>
      <p:ext uri="{BB962C8B-B14F-4D97-AF65-F5344CB8AC3E}">
        <p14:creationId xmlns:p14="http://schemas.microsoft.com/office/powerpoint/2010/main" val="180821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10000"/>
          </a:bodyPr>
          <a:lstStyle/>
          <a:p>
            <a:r>
              <a:rPr lang="en-US" dirty="0" err="1"/>
              <a:t>Raci</a:t>
            </a:r>
            <a:r>
              <a:rPr lang="en-US" dirty="0"/>
              <a:t> chart</a:t>
            </a:r>
          </a:p>
          <a:p>
            <a:endParaRPr lang="en-US" dirty="0"/>
          </a:p>
          <a:p>
            <a:r>
              <a:rPr lang="en-US" sz="1200" b="1" kern="1200" dirty="0">
                <a:solidFill>
                  <a:schemeClr val="tx1"/>
                </a:solidFill>
                <a:effectLst/>
                <a:latin typeface="+mn-lt"/>
                <a:ea typeface="+mn-ea"/>
                <a:cs typeface="+mn-cs"/>
              </a:rPr>
              <a:t>Project Manager, (1 Position): </a:t>
            </a:r>
            <a:r>
              <a:rPr lang="en-US" sz="1200" kern="1200" dirty="0">
                <a:solidFill>
                  <a:schemeClr val="tx1"/>
                </a:solidFill>
                <a:effectLst/>
                <a:latin typeface="+mn-lt"/>
                <a:ea typeface="+mn-ea"/>
                <a:cs typeface="+mn-cs"/>
              </a:rPr>
              <a:t>responsible for gathering requirements. Have weekly check-ups on pool construction to ensure timelines are met. The PM is responsible for ensuring quality control of our landscaping subcontractor and our internal resources. The PM will communicate performance of everyone’s tasks according to our communication plan. Our PM has over 5 years of project managing for a development company with the following skills: leadership, budgeting, punctuality, strong communication, and deadline and detail-oriented.</a:t>
            </a:r>
          </a:p>
          <a:p>
            <a:r>
              <a:rPr lang="en-US" sz="1200" b="1" kern="1200" dirty="0">
                <a:solidFill>
                  <a:schemeClr val="tx1"/>
                </a:solidFill>
                <a:effectLst/>
                <a:latin typeface="+mn-lt"/>
                <a:ea typeface="+mn-ea"/>
                <a:cs typeface="+mn-cs"/>
              </a:rPr>
              <a:t>Designer, (1 Position): </a:t>
            </a:r>
            <a:r>
              <a:rPr lang="en-US" sz="1200" kern="1200" dirty="0">
                <a:solidFill>
                  <a:schemeClr val="tx1"/>
                </a:solidFill>
                <a:effectLst/>
                <a:latin typeface="+mn-lt"/>
                <a:ea typeface="+mn-ea"/>
                <a:cs typeface="+mn-cs"/>
              </a:rPr>
              <a:t>responsible for identifying the clients needs and putting together a feasible design proposal. The Designer is also responsible for developing a plan that is carried out to specific standards, building codes, guidelines and regulations. Our designer has proven work experience, strong portfolio of design skills, and has expert knowledge of building products, construction details, and relevant regulation.</a:t>
            </a:r>
          </a:p>
          <a:p>
            <a:r>
              <a:rPr lang="en-US" sz="1200" b="1" kern="1200" dirty="0">
                <a:solidFill>
                  <a:schemeClr val="tx1"/>
                </a:solidFill>
                <a:effectLst/>
                <a:latin typeface="+mn-lt"/>
                <a:ea typeface="+mn-ea"/>
                <a:cs typeface="+mn-cs"/>
              </a:rPr>
              <a:t>Contractor, (1 Position): </a:t>
            </a:r>
            <a:r>
              <a:rPr lang="en-US" sz="1200" kern="1200" dirty="0">
                <a:solidFill>
                  <a:schemeClr val="tx1"/>
                </a:solidFill>
                <a:effectLst/>
                <a:latin typeface="+mn-lt"/>
                <a:ea typeface="+mn-ea"/>
                <a:cs typeface="+mn-cs"/>
              </a:rPr>
              <a:t>responsible for overseeing the building of pools and buildings. The contractor is also responsible for coordinating with our electricians, plumbers, and our internal laborers; and obtaining appropriate material to complete the project successfully. Our contractor has over 10 years of experience and will ensure all necessary permits are acquired, ensure all quality work is completed on time, ensure all inspections are schedule in coordination with the PM, and will help work to maintain project budget and communicate status to client and PM as stated in communication plan.</a:t>
            </a:r>
          </a:p>
          <a:p>
            <a:r>
              <a:rPr lang="en-US" sz="1200" b="1" kern="1200" dirty="0">
                <a:solidFill>
                  <a:schemeClr val="tx1"/>
                </a:solidFill>
                <a:effectLst/>
                <a:latin typeface="+mn-lt"/>
                <a:ea typeface="+mn-ea"/>
                <a:cs typeface="+mn-cs"/>
              </a:rPr>
              <a:t>Laborer, (10 Positions): </a:t>
            </a:r>
            <a:r>
              <a:rPr lang="en-US" sz="1200" kern="1200" dirty="0">
                <a:solidFill>
                  <a:schemeClr val="tx1"/>
                </a:solidFill>
                <a:effectLst/>
                <a:latin typeface="+mn-lt"/>
                <a:ea typeface="+mn-ea"/>
                <a:cs typeface="+mn-cs"/>
              </a:rPr>
              <a:t>responsible for installing swimming pools, spas, and constructing buildings. The laborer has the ability to do carpentry, electrical work, plumbing and other specialized skills required by our contractor. Our laborers have over 3 years of experience on construction crews, have a willingness to learn, and can complete work on time and on budget with minimal supervision.</a:t>
            </a:r>
          </a:p>
          <a:p>
            <a:r>
              <a:rPr lang="en-US" sz="1200" b="1" kern="1200" dirty="0">
                <a:solidFill>
                  <a:schemeClr val="tx1"/>
                </a:solidFill>
                <a:effectLst/>
                <a:latin typeface="+mn-lt"/>
                <a:ea typeface="+mn-ea"/>
                <a:cs typeface="+mn-cs"/>
              </a:rPr>
              <a:t>Landscaping Development, (1 Position): </a:t>
            </a:r>
            <a:r>
              <a:rPr lang="en-US" sz="1200" kern="1200" dirty="0">
                <a:solidFill>
                  <a:schemeClr val="tx1"/>
                </a:solidFill>
                <a:effectLst/>
                <a:latin typeface="+mn-lt"/>
                <a:ea typeface="+mn-ea"/>
                <a:cs typeface="+mn-cs"/>
              </a:rPr>
              <a:t>responsible for meeting with us (the client) to develop plans for our project. The landscaping subcontractor is local and familiar with the heritage of the Monterey-Carmel Peninsula. With over 10 years of experience, they will be responsible for creating an outdoor space by planning trees, flowers, lawns, and/or paths based off of project requirements. The subcontractor will be responsible for maintaining project budget and communicating status to the PM as stated in communication plan.</a:t>
            </a:r>
          </a:p>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20</a:t>
            </a:fld>
            <a:endParaRPr lang="en-US"/>
          </a:p>
        </p:txBody>
      </p:sp>
    </p:spTree>
    <p:extLst>
      <p:ext uri="{BB962C8B-B14F-4D97-AF65-F5344CB8AC3E}">
        <p14:creationId xmlns:p14="http://schemas.microsoft.com/office/powerpoint/2010/main" val="4230891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r>
              <a:rPr lang="en-US" dirty="0"/>
              <a:t>Company Background – Melissa</a:t>
            </a:r>
          </a:p>
          <a:p>
            <a:r>
              <a:rPr lang="en-US" dirty="0"/>
              <a:t>Scope – Melissa</a:t>
            </a:r>
          </a:p>
          <a:p>
            <a:r>
              <a:rPr lang="en-US" dirty="0"/>
              <a:t>Risk – Gilbert</a:t>
            </a:r>
          </a:p>
          <a:p>
            <a:r>
              <a:rPr lang="en-US" dirty="0"/>
              <a:t>Procurement – Gilbert</a:t>
            </a:r>
          </a:p>
          <a:p>
            <a:r>
              <a:rPr lang="en-US" dirty="0"/>
              <a:t>Schedule – Gilbert</a:t>
            </a:r>
          </a:p>
          <a:p>
            <a:r>
              <a:rPr lang="en-US" dirty="0"/>
              <a:t>Cost – Melissa</a:t>
            </a:r>
          </a:p>
          <a:p>
            <a:r>
              <a:rPr lang="en-US" dirty="0"/>
              <a:t>Quality – Leonard</a:t>
            </a:r>
          </a:p>
          <a:p>
            <a:r>
              <a:rPr lang="en-US" dirty="0"/>
              <a:t>Communications – Leonard </a:t>
            </a:r>
          </a:p>
          <a:p>
            <a:r>
              <a:rPr lang="en-US" dirty="0"/>
              <a:t>Human resources – Leonard </a:t>
            </a:r>
          </a:p>
          <a:p>
            <a:r>
              <a:rPr lang="en-US" dirty="0"/>
              <a:t>QA</a:t>
            </a:r>
          </a:p>
          <a:p>
            <a:endParaRPr lang="en-US" dirty="0"/>
          </a:p>
          <a:p>
            <a:endParaRPr lang="en-US" dirty="0"/>
          </a:p>
          <a:p>
            <a:r>
              <a:rPr lang="en-US" dirty="0"/>
              <a:t>With Ana</a:t>
            </a:r>
          </a:p>
          <a:p>
            <a:r>
              <a:rPr lang="en-US" dirty="0"/>
              <a:t>Company Background – Melissa</a:t>
            </a:r>
          </a:p>
          <a:p>
            <a:r>
              <a:rPr lang="en-US" dirty="0"/>
              <a:t>Scope – Melissa</a:t>
            </a:r>
          </a:p>
          <a:p>
            <a:r>
              <a:rPr lang="en-US" dirty="0"/>
              <a:t>Risk – Gilbert</a:t>
            </a:r>
          </a:p>
          <a:p>
            <a:r>
              <a:rPr lang="en-US" dirty="0"/>
              <a:t>Procurement – Gilbert</a:t>
            </a:r>
          </a:p>
          <a:p>
            <a:r>
              <a:rPr lang="en-US" dirty="0"/>
              <a:t>Schedule – Leo</a:t>
            </a:r>
          </a:p>
          <a:p>
            <a:r>
              <a:rPr lang="en-US" dirty="0"/>
              <a:t>Cost – Leo</a:t>
            </a:r>
          </a:p>
          <a:p>
            <a:r>
              <a:rPr lang="en-US" dirty="0"/>
              <a:t>Quality – Leo</a:t>
            </a:r>
          </a:p>
          <a:p>
            <a:r>
              <a:rPr lang="en-US" dirty="0"/>
              <a:t>Communications – Ana</a:t>
            </a:r>
          </a:p>
          <a:p>
            <a:r>
              <a:rPr lang="en-US" dirty="0"/>
              <a:t>Human resources – Ana</a:t>
            </a:r>
          </a:p>
          <a:p>
            <a:r>
              <a:rPr lang="en-US" dirty="0"/>
              <a:t>QA</a:t>
            </a:r>
          </a:p>
          <a:p>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2</a:t>
            </a:fld>
            <a:endParaRPr lang="en-US"/>
          </a:p>
        </p:txBody>
      </p:sp>
    </p:spTree>
    <p:extLst>
      <p:ext uri="{BB962C8B-B14F-4D97-AF65-F5344CB8AC3E}">
        <p14:creationId xmlns:p14="http://schemas.microsoft.com/office/powerpoint/2010/main" val="41328266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47de97722a_3_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47de97722a_3_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latin typeface="Century Schoolbook"/>
                <a:ea typeface="Century Schoolbook"/>
                <a:cs typeface="Century Schoolbook"/>
                <a:sym typeface="Century Schoolbook"/>
              </a:rPr>
              <a:t>Communication develops the relationships necessary for successful project and program outcomes. </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US" sz="1400" cap="small">
                <a:latin typeface="Constantia"/>
                <a:ea typeface="Constantia"/>
                <a:cs typeface="Constantia"/>
                <a:sym typeface="Constantia"/>
              </a:rPr>
              <a:t>Opening sentence: Good communication is an essential tool in achieving productivity and maintaining strong working relationship, so it is very critical to create an environment or the habit of communicating efficiently. </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US">
                <a:latin typeface="Century Schoolbook"/>
                <a:ea typeface="Century Schoolbook"/>
                <a:cs typeface="Century Schoolbook"/>
                <a:sym typeface="Century Schoolbook"/>
              </a:rPr>
              <a:t>It is 90 percent of the project.</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US">
                <a:latin typeface="Century Schoolbook"/>
                <a:ea typeface="Century Schoolbook"/>
                <a:cs typeface="Century Schoolbook"/>
                <a:sym typeface="Century Schoolbook"/>
              </a:rPr>
              <a:t>why is it so important(Barrier removers)</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US">
                <a:latin typeface="Century Schoolbook"/>
                <a:ea typeface="Century Schoolbook"/>
                <a:cs typeface="Century Schoolbook"/>
                <a:sym typeface="Century Schoolbook"/>
              </a:rPr>
              <a:t>builds trust,</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US">
                <a:latin typeface="Century Schoolbook"/>
                <a:ea typeface="Century Schoolbook"/>
                <a:cs typeface="Century Schoolbook"/>
                <a:sym typeface="Century Schoolbook"/>
              </a:rPr>
              <a:t>Common and consistent basis</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US">
                <a:latin typeface="Century Schoolbook"/>
                <a:ea typeface="Century Schoolbook"/>
                <a:cs typeface="Century Schoolbook"/>
                <a:sym typeface="Century Schoolbook"/>
              </a:rPr>
              <a:t>Keep promised and meet expectations</a:t>
            </a:r>
            <a:endParaRPr>
              <a:latin typeface="Century Schoolbook"/>
              <a:ea typeface="Century Schoolbook"/>
              <a:cs typeface="Century Schoolbook"/>
              <a:sym typeface="Century Schoolbook"/>
            </a:endParaRPr>
          </a:p>
          <a:p>
            <a:pPr marL="0" lvl="0" indent="0" algn="l" rtl="0">
              <a:spcBef>
                <a:spcPts val="0"/>
              </a:spcBef>
              <a:spcAft>
                <a:spcPts val="0"/>
              </a:spcAft>
              <a:buNone/>
            </a:pPr>
            <a:r>
              <a:rPr lang="en-US">
                <a:latin typeface="Century Schoolbook"/>
                <a:ea typeface="Century Schoolbook"/>
                <a:cs typeface="Century Schoolbook"/>
                <a:sym typeface="Century Schoolbook"/>
              </a:rPr>
              <a:t>Keep all stakeholders involved. </a:t>
            </a:r>
            <a:endParaRPr>
              <a:latin typeface="Century Schoolbook"/>
              <a:ea typeface="Century Schoolbook"/>
              <a:cs typeface="Century Schoolbook"/>
              <a:sym typeface="Century Schoolbook"/>
            </a:endParaRPr>
          </a:p>
          <a:p>
            <a:pPr marL="457200" lvl="0" indent="-304800" algn="l" rtl="0">
              <a:lnSpc>
                <a:spcPct val="115000"/>
              </a:lnSpc>
              <a:spcBef>
                <a:spcPts val="360"/>
              </a:spcBef>
              <a:spcAft>
                <a:spcPts val="0"/>
              </a:spcAft>
              <a:buClr>
                <a:schemeClr val="dk1"/>
              </a:buClr>
              <a:buSzPts val="1200"/>
              <a:buChar char="•"/>
            </a:pPr>
            <a:r>
              <a:rPr lang="en-US">
                <a:latin typeface="Arial"/>
                <a:ea typeface="Arial"/>
                <a:cs typeface="Arial"/>
                <a:sym typeface="Arial"/>
              </a:rPr>
              <a:t>90% of the project</a:t>
            </a:r>
            <a:endParaRPr>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Char char="•"/>
            </a:pPr>
            <a:r>
              <a:rPr lang="en-US">
                <a:latin typeface="Arial"/>
                <a:ea typeface="Arial"/>
                <a:cs typeface="Arial"/>
                <a:sym typeface="Arial"/>
              </a:rPr>
              <a:t>builds trust, </a:t>
            </a:r>
            <a:endParaRPr>
              <a:latin typeface="Arial"/>
              <a:ea typeface="Arial"/>
              <a:cs typeface="Arial"/>
              <a:sym typeface="Arial"/>
            </a:endParaRPr>
          </a:p>
          <a:p>
            <a:pPr marL="457200" lvl="0" indent="-304800" algn="l" rtl="0">
              <a:lnSpc>
                <a:spcPct val="115000"/>
              </a:lnSpc>
              <a:spcBef>
                <a:spcPts val="0"/>
              </a:spcBef>
              <a:spcAft>
                <a:spcPts val="0"/>
              </a:spcAft>
              <a:buClr>
                <a:schemeClr val="dk1"/>
              </a:buClr>
              <a:buSzPts val="1200"/>
              <a:buChar char="•"/>
            </a:pPr>
            <a:r>
              <a:rPr lang="en-US">
                <a:latin typeface="Arial"/>
                <a:ea typeface="Arial"/>
                <a:cs typeface="Arial"/>
                <a:sym typeface="Arial"/>
              </a:rPr>
              <a:t>Good communication is an essential tool in achieving productivity and maintaining strong working relationships </a:t>
            </a:r>
            <a:endParaRPr>
              <a:latin typeface="Arial"/>
              <a:ea typeface="Arial"/>
              <a:cs typeface="Arial"/>
              <a:sym typeface="Arial"/>
            </a:endParaRPr>
          </a:p>
          <a:p>
            <a:pPr marL="457200" lvl="0" indent="-342900" algn="l" rtl="0">
              <a:lnSpc>
                <a:spcPct val="115000"/>
              </a:lnSpc>
              <a:spcBef>
                <a:spcPts val="0"/>
              </a:spcBef>
              <a:spcAft>
                <a:spcPts val="0"/>
              </a:spcAft>
              <a:buClr>
                <a:schemeClr val="dk1"/>
              </a:buClr>
              <a:buSzPts val="1800"/>
              <a:buChar char="•"/>
            </a:pPr>
            <a:r>
              <a:rPr lang="en-US">
                <a:latin typeface="Arial"/>
                <a:ea typeface="Arial"/>
                <a:cs typeface="Arial"/>
                <a:sym typeface="Arial"/>
              </a:rPr>
              <a:t>We aim to communicate before being asked to</a:t>
            </a:r>
            <a:r>
              <a:rPr lang="en-US" sz="1800">
                <a:latin typeface="Arial"/>
                <a:ea typeface="Arial"/>
                <a:cs typeface="Arial"/>
                <a:sym typeface="Arial"/>
              </a:rPr>
              <a:t>. </a:t>
            </a:r>
            <a:endParaRPr>
              <a:latin typeface="Century Schoolbook"/>
              <a:ea typeface="Century Schoolbook"/>
              <a:cs typeface="Century Schoolbook"/>
              <a:sym typeface="Century Schoolbook"/>
            </a:endParaRPr>
          </a:p>
          <a:p>
            <a:pPr marL="0" lvl="0" indent="0" algn="l" rtl="0">
              <a:spcBef>
                <a:spcPts val="0"/>
              </a:spcBef>
              <a:spcAft>
                <a:spcPts val="0"/>
              </a:spcAft>
              <a:buClr>
                <a:schemeClr val="dk1"/>
              </a:buClr>
              <a:buSzPts val="1100"/>
              <a:buFont typeface="Arial"/>
              <a:buNone/>
            </a:pPr>
            <a:endParaRPr>
              <a:latin typeface="Century Schoolbook"/>
              <a:ea typeface="Century Schoolbook"/>
              <a:cs typeface="Century Schoolbook"/>
              <a:sym typeface="Century Schoolbook"/>
            </a:endParaRPr>
          </a:p>
          <a:p>
            <a:pPr marL="0" lvl="0" indent="0" algn="l" rtl="0">
              <a:spcBef>
                <a:spcPts val="0"/>
              </a:spcBef>
              <a:spcAft>
                <a:spcPts val="0"/>
              </a:spcAft>
              <a:buNone/>
            </a:pPr>
            <a:endParaRPr>
              <a:solidFill>
                <a:srgbClr val="000000"/>
              </a:solidFill>
              <a:latin typeface="Century Schoolbook"/>
              <a:ea typeface="Century Schoolbook"/>
              <a:cs typeface="Century Schoolbook"/>
              <a:sym typeface="Century Schoolbook"/>
            </a:endParaRPr>
          </a:p>
          <a:p>
            <a:pPr marL="0" lvl="0" indent="0" algn="l" rtl="0">
              <a:spcBef>
                <a:spcPts val="0"/>
              </a:spcBef>
              <a:spcAft>
                <a:spcPts val="0"/>
              </a:spcAft>
              <a:buNone/>
            </a:pPr>
            <a:endParaRPr>
              <a:solidFill>
                <a:srgbClr val="000000"/>
              </a:solidFill>
              <a:latin typeface="Century Schoolbook"/>
              <a:ea typeface="Century Schoolbook"/>
              <a:cs typeface="Century Schoolbook"/>
              <a:sym typeface="Century Schoolbook"/>
            </a:endParaRPr>
          </a:p>
          <a:p>
            <a:pPr marL="0" lvl="0" indent="0" algn="l" rtl="0">
              <a:spcBef>
                <a:spcPts val="0"/>
              </a:spcBef>
              <a:spcAft>
                <a:spcPts val="0"/>
              </a:spcAft>
              <a:buNone/>
            </a:pPr>
            <a:r>
              <a:rPr lang="en-US">
                <a:solidFill>
                  <a:srgbClr val="000000"/>
                </a:solidFill>
                <a:latin typeface="Century Schoolbook"/>
                <a:ea typeface="Century Schoolbook"/>
                <a:cs typeface="Century Schoolbook"/>
                <a:sym typeface="Century Schoolbook"/>
              </a:rPr>
              <a:t>Good Communication builds good teams</a:t>
            </a:r>
            <a:endParaRPr>
              <a:solidFill>
                <a:srgbClr val="000000"/>
              </a:solidFill>
              <a:latin typeface="Century Schoolbook"/>
              <a:ea typeface="Century Schoolbook"/>
              <a:cs typeface="Century Schoolbook"/>
              <a:sym typeface="Century Schoolbook"/>
            </a:endParaRPr>
          </a:p>
          <a:p>
            <a:pPr marL="914400" lvl="1" indent="-317500" algn="l" rtl="0">
              <a:spcBef>
                <a:spcPts val="0"/>
              </a:spcBef>
              <a:spcAft>
                <a:spcPts val="0"/>
              </a:spcAft>
              <a:buClr>
                <a:srgbClr val="000000"/>
              </a:buClr>
              <a:buSzPts val="1400"/>
              <a:buFont typeface="Century Schoolbook"/>
              <a:buAutoNum type="alphaLcPeriod"/>
            </a:pPr>
            <a:r>
              <a:rPr lang="en-US">
                <a:solidFill>
                  <a:srgbClr val="000000"/>
                </a:solidFill>
                <a:latin typeface="Century Schoolbook"/>
                <a:ea typeface="Century Schoolbook"/>
                <a:cs typeface="Century Schoolbook"/>
                <a:sym typeface="Century Schoolbook"/>
              </a:rPr>
              <a:t>builds trust and confidence between the two, and also strengthens the effectiveness of our team</a:t>
            </a:r>
            <a:endParaRPr>
              <a:solidFill>
                <a:srgbClr val="000000"/>
              </a:solidFill>
              <a:latin typeface="Century Schoolbook"/>
              <a:ea typeface="Century Schoolbook"/>
              <a:cs typeface="Century Schoolbook"/>
              <a:sym typeface="Century Schoolbook"/>
            </a:endParaRPr>
          </a:p>
          <a:p>
            <a:pPr marL="457200" lvl="0" indent="-317500" algn="l" rtl="0">
              <a:spcBef>
                <a:spcPts val="0"/>
              </a:spcBef>
              <a:spcAft>
                <a:spcPts val="0"/>
              </a:spcAft>
              <a:buClr>
                <a:srgbClr val="808080"/>
              </a:buClr>
              <a:buSzPts val="1400"/>
              <a:buFont typeface="Arial"/>
              <a:buAutoNum type="arabicPeriod"/>
            </a:pPr>
            <a:r>
              <a:rPr lang="en-US" b="1">
                <a:solidFill>
                  <a:srgbClr val="808080"/>
                </a:solidFill>
                <a:latin typeface="Arial"/>
                <a:ea typeface="Arial"/>
                <a:cs typeface="Arial"/>
                <a:sym typeface="Arial"/>
              </a:rPr>
              <a:t>You can prevent misunderstandings with good communication.</a:t>
            </a:r>
            <a:endParaRPr b="1">
              <a:solidFill>
                <a:srgbClr val="808080"/>
              </a:solidFill>
              <a:latin typeface="Arial"/>
              <a:ea typeface="Arial"/>
              <a:cs typeface="Arial"/>
              <a:sym typeface="Arial"/>
            </a:endParaRPr>
          </a:p>
          <a:p>
            <a:pPr marL="914400" lvl="1" indent="-317500" algn="l" rtl="0">
              <a:spcBef>
                <a:spcPts val="0"/>
              </a:spcBef>
              <a:spcAft>
                <a:spcPts val="0"/>
              </a:spcAft>
              <a:buClr>
                <a:srgbClr val="808080"/>
              </a:buClr>
              <a:buSzPts val="1400"/>
              <a:buFont typeface="Arial"/>
              <a:buAutoNum type="alphaLcPeriod"/>
            </a:pPr>
            <a:r>
              <a:rPr lang="en-US" b="1">
                <a:solidFill>
                  <a:srgbClr val="808080"/>
                </a:solidFill>
                <a:latin typeface="Arial"/>
                <a:ea typeface="Arial"/>
                <a:cs typeface="Arial"/>
                <a:sym typeface="Arial"/>
              </a:rPr>
              <a:t>Deliver and convey the right message</a:t>
            </a:r>
            <a:endParaRPr b="1">
              <a:solidFill>
                <a:srgbClr val="808080"/>
              </a:solidFill>
              <a:latin typeface="Arial"/>
              <a:ea typeface="Arial"/>
              <a:cs typeface="Arial"/>
              <a:sym typeface="Arial"/>
            </a:endParaRPr>
          </a:p>
          <a:p>
            <a:pPr marL="457200" lvl="0" indent="-317500" algn="l" rtl="0">
              <a:spcBef>
                <a:spcPts val="0"/>
              </a:spcBef>
              <a:spcAft>
                <a:spcPts val="0"/>
              </a:spcAft>
              <a:buClr>
                <a:srgbClr val="808080"/>
              </a:buClr>
              <a:buSzPts val="1400"/>
              <a:buFont typeface="Arial"/>
              <a:buAutoNum type="arabicPeriod"/>
            </a:pPr>
            <a:r>
              <a:rPr lang="en-US" b="1">
                <a:solidFill>
                  <a:srgbClr val="808080"/>
                </a:solidFill>
                <a:latin typeface="Arial"/>
                <a:ea typeface="Arial"/>
                <a:cs typeface="Arial"/>
                <a:sym typeface="Arial"/>
              </a:rPr>
              <a:t>Customer service relies on good communication</a:t>
            </a:r>
            <a:endParaRPr b="1">
              <a:solidFill>
                <a:srgbClr val="808080"/>
              </a:solidFill>
              <a:latin typeface="Arial"/>
              <a:ea typeface="Arial"/>
              <a:cs typeface="Arial"/>
              <a:sym typeface="Arial"/>
            </a:endParaRPr>
          </a:p>
          <a:p>
            <a:pPr marL="914400" lvl="1" indent="-317500" algn="l" rtl="0">
              <a:spcBef>
                <a:spcPts val="0"/>
              </a:spcBef>
              <a:spcAft>
                <a:spcPts val="0"/>
              </a:spcAft>
              <a:buClr>
                <a:srgbClr val="808080"/>
              </a:buClr>
              <a:buSzPts val="1400"/>
              <a:buFont typeface="Arial"/>
              <a:buAutoNum type="alphaLcPeriod"/>
            </a:pPr>
            <a:r>
              <a:rPr lang="en-US" b="1">
                <a:solidFill>
                  <a:srgbClr val="808080"/>
                </a:solidFill>
                <a:latin typeface="Arial"/>
                <a:ea typeface="Arial"/>
                <a:cs typeface="Arial"/>
                <a:sym typeface="Arial"/>
              </a:rPr>
              <a:t>Positive relationships, influence, control perception</a:t>
            </a:r>
            <a:endParaRPr b="1">
              <a:solidFill>
                <a:srgbClr val="808080"/>
              </a:solidFill>
              <a:latin typeface="Arial"/>
              <a:ea typeface="Arial"/>
              <a:cs typeface="Arial"/>
              <a:sym typeface="Arial"/>
            </a:endParaRPr>
          </a:p>
          <a:p>
            <a:pPr marL="457200" lvl="0" indent="-317500" algn="l" rtl="0">
              <a:spcBef>
                <a:spcPts val="0"/>
              </a:spcBef>
              <a:spcAft>
                <a:spcPts val="0"/>
              </a:spcAft>
              <a:buClr>
                <a:srgbClr val="808080"/>
              </a:buClr>
              <a:buSzPts val="1400"/>
              <a:buFont typeface="Arial"/>
              <a:buAutoNum type="arabicPeriod"/>
            </a:pPr>
            <a:r>
              <a:rPr lang="en-US" b="1">
                <a:solidFill>
                  <a:srgbClr val="808080"/>
                </a:solidFill>
                <a:latin typeface="Arial"/>
                <a:ea typeface="Arial"/>
                <a:cs typeface="Arial"/>
                <a:sym typeface="Arial"/>
              </a:rPr>
              <a:t>Good communication skills will help you achieve</a:t>
            </a:r>
            <a:endParaRPr b="1">
              <a:solidFill>
                <a:srgbClr val="808080"/>
              </a:solidFill>
              <a:latin typeface="Arial"/>
              <a:ea typeface="Arial"/>
              <a:cs typeface="Arial"/>
              <a:sym typeface="Arial"/>
            </a:endParaRPr>
          </a:p>
          <a:p>
            <a:pPr marL="914400" lvl="1" indent="-317500" algn="l" rtl="0">
              <a:spcBef>
                <a:spcPts val="0"/>
              </a:spcBef>
              <a:spcAft>
                <a:spcPts val="0"/>
              </a:spcAft>
              <a:buClr>
                <a:srgbClr val="808080"/>
              </a:buClr>
              <a:buSzPts val="1400"/>
              <a:buFont typeface="Arial"/>
              <a:buAutoNum type="alphaLcPeriod"/>
            </a:pPr>
            <a:r>
              <a:rPr lang="en-US" b="1">
                <a:solidFill>
                  <a:srgbClr val="808080"/>
                </a:solidFill>
                <a:latin typeface="Arial"/>
                <a:ea typeface="Arial"/>
                <a:cs typeface="Arial"/>
                <a:sym typeface="Arial"/>
              </a:rPr>
              <a:t>Control the outcome</a:t>
            </a:r>
            <a:endParaRPr b="1">
              <a:solidFill>
                <a:srgbClr val="808080"/>
              </a:solidFill>
              <a:latin typeface="Arial"/>
              <a:ea typeface="Arial"/>
              <a:cs typeface="Arial"/>
              <a:sym typeface="Arial"/>
            </a:endParaRPr>
          </a:p>
          <a:p>
            <a:pPr marL="0" lvl="0" indent="0" algn="l" rtl="0">
              <a:spcBef>
                <a:spcPts val="0"/>
              </a:spcBef>
              <a:spcAft>
                <a:spcPts val="0"/>
              </a:spcAft>
              <a:buNone/>
            </a:pPr>
            <a:endParaRPr b="1">
              <a:solidFill>
                <a:srgbClr val="808080"/>
              </a:solidFill>
              <a:latin typeface="Arial"/>
              <a:ea typeface="Arial"/>
              <a:cs typeface="Arial"/>
              <a:sym typeface="Arial"/>
            </a:endParaRPr>
          </a:p>
          <a:p>
            <a:pPr marL="0" lvl="0" indent="0" algn="l" rtl="0">
              <a:spcBef>
                <a:spcPts val="0"/>
              </a:spcBef>
              <a:spcAft>
                <a:spcPts val="0"/>
              </a:spcAft>
              <a:buNone/>
            </a:pPr>
            <a:r>
              <a:rPr lang="en-US">
                <a:solidFill>
                  <a:srgbClr val="000000"/>
                </a:solidFill>
                <a:latin typeface="Century Schoolbook"/>
                <a:ea typeface="Century Schoolbook"/>
                <a:cs typeface="Century Schoolbook"/>
                <a:sym typeface="Century Schoolbook"/>
              </a:rPr>
              <a:t>We encourage and support involvement of our stakeholders. </a:t>
            </a:r>
            <a:endParaRPr>
              <a:solidFill>
                <a:srgbClr val="000000"/>
              </a:solidFill>
              <a:latin typeface="Century Schoolbook"/>
              <a:ea typeface="Century Schoolbook"/>
              <a:cs typeface="Century Schoolbook"/>
              <a:sym typeface="Century Schoolbook"/>
            </a:endParaRPr>
          </a:p>
          <a:p>
            <a:pPr marL="0" lvl="0" indent="0" algn="l" rtl="0">
              <a:spcBef>
                <a:spcPts val="0"/>
              </a:spcBef>
              <a:spcAft>
                <a:spcPts val="0"/>
              </a:spcAft>
              <a:buNone/>
            </a:pPr>
            <a:endParaRPr>
              <a:solidFill>
                <a:srgbClr val="000000"/>
              </a:solidFill>
              <a:latin typeface="Century Schoolbook"/>
              <a:ea typeface="Century Schoolbook"/>
              <a:cs typeface="Century Schoolbook"/>
              <a:sym typeface="Century Schoolbook"/>
            </a:endParaRPr>
          </a:p>
          <a:p>
            <a:pPr marL="457200" lvl="0" indent="-304800" algn="l" rtl="0">
              <a:spcBef>
                <a:spcPts val="0"/>
              </a:spcBef>
              <a:spcAft>
                <a:spcPts val="0"/>
              </a:spcAft>
              <a:buClr>
                <a:srgbClr val="000000"/>
              </a:buClr>
              <a:buSzPts val="1200"/>
              <a:buFont typeface="Century Schoolbook"/>
              <a:buChar char="●"/>
            </a:pPr>
            <a:r>
              <a:rPr lang="en-US">
                <a:solidFill>
                  <a:srgbClr val="000000"/>
                </a:solidFill>
                <a:latin typeface="Arial"/>
                <a:ea typeface="Arial"/>
                <a:cs typeface="Arial"/>
                <a:sym typeface="Arial"/>
              </a:rPr>
              <a:t>Deliver and convey right message</a:t>
            </a:r>
            <a:endParaRPr>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Century Schoolbook"/>
              <a:buChar char="●"/>
            </a:pPr>
            <a:r>
              <a:rPr lang="en-US">
                <a:solidFill>
                  <a:srgbClr val="000000"/>
                </a:solidFill>
                <a:latin typeface="Arial"/>
                <a:ea typeface="Arial"/>
                <a:cs typeface="Arial"/>
                <a:sym typeface="Arial"/>
              </a:rPr>
              <a:t>Influence </a:t>
            </a:r>
            <a:endParaRPr>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Century Schoolbook"/>
              <a:buChar char="●"/>
            </a:pPr>
            <a:r>
              <a:rPr lang="en-US">
                <a:solidFill>
                  <a:srgbClr val="000000"/>
                </a:solidFill>
                <a:latin typeface="Arial"/>
                <a:ea typeface="Arial"/>
                <a:cs typeface="Arial"/>
                <a:sym typeface="Arial"/>
              </a:rPr>
              <a:t>Control the outcome</a:t>
            </a:r>
            <a:endParaRPr>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Century Schoolbook"/>
              <a:buChar char="●"/>
            </a:pPr>
            <a:r>
              <a:rPr lang="en-US">
                <a:solidFill>
                  <a:srgbClr val="000000"/>
                </a:solidFill>
                <a:latin typeface="Arial"/>
                <a:ea typeface="Arial"/>
                <a:cs typeface="Arial"/>
                <a:sym typeface="Arial"/>
              </a:rPr>
              <a:t>Effectiveness of team </a:t>
            </a:r>
            <a:endParaRPr>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Century Schoolbook"/>
              <a:buChar char="●"/>
            </a:pPr>
            <a:r>
              <a:rPr lang="en-US">
                <a:solidFill>
                  <a:srgbClr val="000000"/>
                </a:solidFill>
                <a:latin typeface="Arial"/>
                <a:ea typeface="Arial"/>
                <a:cs typeface="Arial"/>
                <a:sym typeface="Arial"/>
              </a:rPr>
              <a:t>Trust and confidence</a:t>
            </a:r>
            <a:endParaRPr>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Century Schoolbook"/>
              <a:buChar char="●"/>
            </a:pPr>
            <a:r>
              <a:rPr lang="en-US">
                <a:solidFill>
                  <a:srgbClr val="000000"/>
                </a:solidFill>
                <a:latin typeface="Arial"/>
                <a:ea typeface="Arial"/>
                <a:cs typeface="Arial"/>
                <a:sym typeface="Arial"/>
              </a:rPr>
              <a:t>Positive relationships</a:t>
            </a:r>
            <a:endParaRPr>
              <a:solidFill>
                <a:srgbClr val="000000"/>
              </a:solidFill>
              <a:latin typeface="Arial"/>
              <a:ea typeface="Arial"/>
              <a:cs typeface="Arial"/>
              <a:sym typeface="Arial"/>
            </a:endParaRPr>
          </a:p>
          <a:p>
            <a:pPr marL="457200" lvl="0" indent="-304800" algn="l" rtl="0">
              <a:spcBef>
                <a:spcPts val="0"/>
              </a:spcBef>
              <a:spcAft>
                <a:spcPts val="0"/>
              </a:spcAft>
              <a:buClr>
                <a:srgbClr val="000000"/>
              </a:buClr>
              <a:buSzPts val="1200"/>
              <a:buFont typeface="Century Schoolbook"/>
              <a:buChar char="●"/>
            </a:pPr>
            <a:r>
              <a:rPr lang="en-US">
                <a:solidFill>
                  <a:srgbClr val="000000"/>
                </a:solidFill>
                <a:latin typeface="Arial"/>
                <a:ea typeface="Arial"/>
                <a:cs typeface="Arial"/>
                <a:sym typeface="Arial"/>
              </a:rPr>
              <a:t>Control perception</a:t>
            </a:r>
            <a:r>
              <a:rPr lang="en-US" sz="1800">
                <a:solidFill>
                  <a:schemeClr val="lt1"/>
                </a:solidFill>
                <a:latin typeface="Arial"/>
                <a:ea typeface="Arial"/>
                <a:cs typeface="Arial"/>
                <a:sym typeface="Arial"/>
              </a:rPr>
              <a:t>nn</a:t>
            </a:r>
            <a:endParaRPr>
              <a:solidFill>
                <a:srgbClr val="000000"/>
              </a:solidFill>
              <a:latin typeface="Century Schoolbook"/>
              <a:ea typeface="Century Schoolbook"/>
              <a:cs typeface="Century Schoolbook"/>
              <a:sym typeface="Century Schoolbook"/>
            </a:endParaRPr>
          </a:p>
        </p:txBody>
      </p:sp>
      <p:sp>
        <p:nvSpPr>
          <p:cNvPr id="183" name="Google Shape;183;g47de97722a_3_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984038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4</a:t>
            </a:fld>
            <a:endParaRPr lang="en-US"/>
          </a:p>
        </p:txBody>
      </p:sp>
    </p:spTree>
    <p:extLst>
      <p:ext uri="{BB962C8B-B14F-4D97-AF65-F5344CB8AC3E}">
        <p14:creationId xmlns:p14="http://schemas.microsoft.com/office/powerpoint/2010/main" val="22995666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46" name="Google Shape;246;p6: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547281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44c68ef6c6_0_8: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44c68ef6c6_0_8: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Probability Impact Matrix </a:t>
            </a:r>
          </a:p>
          <a:p>
            <a:pPr marL="0" lvl="0" indent="0" algn="l" rtl="0">
              <a:spcBef>
                <a:spcPts val="0"/>
              </a:spcBef>
              <a:spcAft>
                <a:spcPts val="0"/>
              </a:spcAft>
              <a:buNone/>
            </a:pPr>
            <a:r>
              <a:rPr lang="en-US" dirty="0"/>
              <a:t>And </a:t>
            </a:r>
          </a:p>
          <a:p>
            <a:pPr marL="0" lvl="0" indent="0" algn="l" rtl="0">
              <a:spcBef>
                <a:spcPts val="0"/>
              </a:spcBef>
              <a:spcAft>
                <a:spcPts val="0"/>
              </a:spcAft>
              <a:buNone/>
            </a:pPr>
            <a:r>
              <a:rPr lang="en-US" dirty="0"/>
              <a:t>Risk Register </a:t>
            </a:r>
          </a:p>
        </p:txBody>
      </p:sp>
      <p:sp>
        <p:nvSpPr>
          <p:cNvPr id="279" name="Google Shape;279;g44c68ef6c6_0_8: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a:t>
            </a:fld>
            <a:endParaRPr/>
          </a:p>
        </p:txBody>
      </p:sp>
    </p:spTree>
    <p:extLst>
      <p:ext uri="{BB962C8B-B14F-4D97-AF65-F5344CB8AC3E}">
        <p14:creationId xmlns:p14="http://schemas.microsoft.com/office/powerpoint/2010/main" val="15751629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4E7652-46AF-4259-BAE2-54978EA077CD}" type="slidenum">
              <a:rPr lang="en-US" smtClean="0"/>
              <a:pPr/>
              <a:t>7</a:t>
            </a:fld>
            <a:endParaRPr lang="en-US"/>
          </a:p>
        </p:txBody>
      </p:sp>
    </p:spTree>
    <p:extLst>
      <p:ext uri="{BB962C8B-B14F-4D97-AF65-F5344CB8AC3E}">
        <p14:creationId xmlns:p14="http://schemas.microsoft.com/office/powerpoint/2010/main" val="194658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44c68ef6c6_0_32: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44c68ef6c6_0_3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44c68ef6c6_0_3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10</a:t>
            </a:fld>
            <a:endParaRPr/>
          </a:p>
        </p:txBody>
      </p:sp>
    </p:spTree>
    <p:extLst>
      <p:ext uri="{BB962C8B-B14F-4D97-AF65-F5344CB8AC3E}">
        <p14:creationId xmlns:p14="http://schemas.microsoft.com/office/powerpoint/2010/main" val="18662948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44c68ef6c6_0_20: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44c68ef6c6_0_2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92" name="Google Shape;292;g44c68ef6c6_0_2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11</a:t>
            </a:fld>
            <a:endParaRPr/>
          </a:p>
        </p:txBody>
      </p:sp>
    </p:spTree>
    <p:extLst>
      <p:ext uri="{BB962C8B-B14F-4D97-AF65-F5344CB8AC3E}">
        <p14:creationId xmlns:p14="http://schemas.microsoft.com/office/powerpoint/2010/main" val="210240988"/>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11" Type="http://schemas.openxmlformats.org/officeDocument/2006/relationships/image" Target="../media/image19.svg"/><Relationship Id="rId5" Type="http://schemas.openxmlformats.org/officeDocument/2006/relationships/image" Target="../media/image13.sv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E770D99E-2869-438B-B483-1F6CCD5437EE}"/>
              </a:ext>
            </a:extLst>
          </p:cNvPr>
          <p:cNvGrpSpPr/>
          <p:nvPr userDrawn="1"/>
        </p:nvGrpSpPr>
        <p:grpSpPr>
          <a:xfrm>
            <a:off x="-1" y="-10825"/>
            <a:ext cx="9144002" cy="6515395"/>
            <a:chOff x="-1" y="-10825"/>
            <a:chExt cx="9144002" cy="6515395"/>
          </a:xfrm>
        </p:grpSpPr>
        <p:pic>
          <p:nvPicPr>
            <p:cNvPr id="11" name="Graphic 10">
              <a:extLst>
                <a:ext uri="{FF2B5EF4-FFF2-40B4-BE49-F238E27FC236}">
                  <a16:creationId xmlns:a16="http://schemas.microsoft.com/office/drawing/2014/main" id="{F66236F9-EA1F-4D2A-84DE-EC04F9972C4F}"/>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57200" y="-10825"/>
              <a:ext cx="3429000" cy="3181546"/>
            </a:xfrm>
            <a:prstGeom prst="rect">
              <a:avLst/>
            </a:prstGeom>
          </p:spPr>
        </p:pic>
        <p:pic>
          <p:nvPicPr>
            <p:cNvPr id="12" name="Graphic 11">
              <a:extLst>
                <a:ext uri="{FF2B5EF4-FFF2-40B4-BE49-F238E27FC236}">
                  <a16:creationId xmlns:a16="http://schemas.microsoft.com/office/drawing/2014/main" id="{32A12C4E-53AE-4900-9783-F6190544083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295401" y="-10825"/>
              <a:ext cx="7848600" cy="3522243"/>
            </a:xfrm>
            <a:prstGeom prst="rect">
              <a:avLst/>
            </a:prstGeom>
          </p:spPr>
        </p:pic>
        <p:pic>
          <p:nvPicPr>
            <p:cNvPr id="13" name="Graphic 12">
              <a:extLst>
                <a:ext uri="{FF2B5EF4-FFF2-40B4-BE49-F238E27FC236}">
                  <a16:creationId xmlns:a16="http://schemas.microsoft.com/office/drawing/2014/main" id="{A14E049B-6FD4-487E-927B-506983629A35}"/>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2831825" y="2232482"/>
              <a:ext cx="1282976" cy="1108588"/>
            </a:xfrm>
            <a:prstGeom prst="rect">
              <a:avLst/>
            </a:prstGeom>
          </p:spPr>
        </p:pic>
        <p:pic>
          <p:nvPicPr>
            <p:cNvPr id="14" name="Graphic 13">
              <a:extLst>
                <a:ext uri="{FF2B5EF4-FFF2-40B4-BE49-F238E27FC236}">
                  <a16:creationId xmlns:a16="http://schemas.microsoft.com/office/drawing/2014/main" id="{EF27E3F5-0D4D-492C-8A3E-50BC30CEFD28}"/>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1" y="2962082"/>
              <a:ext cx="2757625" cy="3542488"/>
            </a:xfrm>
            <a:prstGeom prst="rect">
              <a:avLst/>
            </a:prstGeom>
          </p:spPr>
        </p:pic>
        <p:pic>
          <p:nvPicPr>
            <p:cNvPr id="15" name="Graphic 14">
              <a:extLst>
                <a:ext uri="{FF2B5EF4-FFF2-40B4-BE49-F238E27FC236}">
                  <a16:creationId xmlns:a16="http://schemas.microsoft.com/office/drawing/2014/main" id="{36D4FF91-8818-4598-AC9F-B8C2FA867C0F}"/>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a:off x="2" y="2313169"/>
              <a:ext cx="2259131" cy="2895506"/>
            </a:xfrm>
            <a:prstGeom prst="rect">
              <a:avLst/>
            </a:prstGeom>
          </p:spPr>
        </p:pic>
      </p:grpSp>
      <p:sp>
        <p:nvSpPr>
          <p:cNvPr id="8" name="Title 7"/>
          <p:cNvSpPr>
            <a:spLocks noGrp="1"/>
          </p:cNvSpPr>
          <p:nvPr>
            <p:ph type="ctrTitle"/>
          </p:nvPr>
        </p:nvSpPr>
        <p:spPr>
          <a:xfrm>
            <a:off x="3276600" y="1213332"/>
            <a:ext cx="5326856" cy="1425577"/>
          </a:xfrm>
        </p:spPr>
        <p:txBody>
          <a:bodyPr anchor="b"/>
          <a:lstStyle>
            <a:lvl1pPr algn="r">
              <a:defRPr sz="4500" b="1">
                <a:solidFill>
                  <a:schemeClr val="bg2"/>
                </a:solidFill>
              </a:defRPr>
            </a:lvl1pPr>
          </a:lstStyle>
          <a:p>
            <a:r>
              <a:rPr lang="en-US"/>
              <a:t>Click to edit Master title style</a:t>
            </a:r>
            <a:endParaRPr lang="en-US" dirty="0"/>
          </a:p>
        </p:txBody>
      </p:sp>
      <p:sp>
        <p:nvSpPr>
          <p:cNvPr id="9" name="Subtitle 8"/>
          <p:cNvSpPr>
            <a:spLocks noGrp="1"/>
          </p:cNvSpPr>
          <p:nvPr>
            <p:ph type="subTitle" idx="1"/>
          </p:nvPr>
        </p:nvSpPr>
        <p:spPr>
          <a:xfrm>
            <a:off x="4724400" y="3849666"/>
            <a:ext cx="3879056" cy="1234575"/>
          </a:xfrm>
          <a:noFill/>
        </p:spPr>
        <p:txBody>
          <a:bodyPr/>
          <a:lstStyle>
            <a:lvl1pPr marL="0" marR="36576" indent="0" algn="l">
              <a:spcBef>
                <a:spcPts val="0"/>
              </a:spcBef>
              <a:buNone/>
              <a:defRPr>
                <a:ln>
                  <a:noFill/>
                </a:ln>
                <a:solidFill>
                  <a:schemeClr val="bg2">
                    <a:lumMod val="75000"/>
                    <a:lumOff val="25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lang="en-US"/>
              <a:t>Click to edit Master subtitle style</a:t>
            </a:r>
            <a:endParaRPr lang="en-US" dirty="0"/>
          </a:p>
        </p:txBody>
      </p:sp>
      <p:sp>
        <p:nvSpPr>
          <p:cNvPr id="28" name="Date Placeholder 27"/>
          <p:cNvSpPr>
            <a:spLocks noGrp="1"/>
          </p:cNvSpPr>
          <p:nvPr>
            <p:ph type="dt" sz="half" idx="10"/>
          </p:nvPr>
        </p:nvSpPr>
        <p:spPr>
          <a:xfrm>
            <a:off x="2812256" y="6322007"/>
            <a:ext cx="5791200" cy="365125"/>
          </a:xfrm>
          <a:prstGeom prst="rect">
            <a:avLst/>
          </a:prstGeom>
        </p:spPr>
        <p:txBody>
          <a:bodyPr tIns="0" bIns="0" anchor="t"/>
          <a:lstStyle>
            <a:lvl1pPr algn="r">
              <a:defRPr sz="1000"/>
            </a:lvl1pPr>
          </a:lstStyle>
          <a:p>
            <a:pPr algn="r"/>
            <a:fld id="{A2E209FB-7A34-414B-812A-BCC5C4256F49}" type="datetime1">
              <a:rPr lang="en-US" smtClean="0"/>
              <a:pPr algn="r"/>
              <a:t>8/23/21</a:t>
            </a:fld>
            <a:endParaRPr lang="en-US" sz="1000" dirty="0"/>
          </a:p>
        </p:txBody>
      </p:sp>
      <p:sp>
        <p:nvSpPr>
          <p:cNvPr id="17" name="Footer Placeholder 16"/>
          <p:cNvSpPr>
            <a:spLocks noGrp="1"/>
          </p:cNvSpPr>
          <p:nvPr>
            <p:ph type="ftr" sz="quarter" idx="11"/>
          </p:nvPr>
        </p:nvSpPr>
        <p:spPr>
          <a:xfrm>
            <a:off x="2812256" y="5960055"/>
            <a:ext cx="5791200" cy="365125"/>
          </a:xfrm>
        </p:spPr>
        <p:txBody>
          <a:bodyPr tIns="0" bIns="0" anchor="b"/>
          <a:lstStyle>
            <a:lvl1pPr algn="r">
              <a:defRPr sz="1100"/>
            </a:lvl1pPr>
          </a:lstStyle>
          <a:p>
            <a:pPr algn="r"/>
            <a:endParaRPr lang="en-US" sz="110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365395"/>
            <a:ext cx="4876800" cy="799306"/>
          </a:xfrm>
        </p:spPr>
        <p:txBody>
          <a:bodyPr/>
          <a:lstStyle/>
          <a:p>
            <a:r>
              <a:rPr lang="en-US"/>
              <a:t>Click to edit Master title style</a:t>
            </a:r>
            <a:endParaRPr lang="en-US" dirty="0"/>
          </a:p>
        </p:txBody>
      </p:sp>
      <p:sp>
        <p:nvSpPr>
          <p:cNvPr id="3" name="Content Placeholder 2"/>
          <p:cNvSpPr>
            <a:spLocks noGrp="1"/>
          </p:cNvSpPr>
          <p:nvPr>
            <p:ph idx="1"/>
          </p:nvPr>
        </p:nvSpPr>
        <p:spPr>
          <a:xfrm>
            <a:off x="457200" y="1600200"/>
            <a:ext cx="8229600" cy="4572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11"/>
          </p:nvPr>
        </p:nvSpPr>
        <p:spPr>
          <a:xfrm>
            <a:off x="5715000" y="173195"/>
            <a:ext cx="2468880" cy="300831"/>
          </a:xfrm>
        </p:spPr>
        <p:txBody>
          <a:bodyPr/>
          <a:lstStyle>
            <a:lvl1pPr>
              <a:defRPr/>
            </a:lvl1pPr>
          </a:lstStyle>
          <a:p>
            <a:r>
              <a:rPr lang="en-US" dirty="0"/>
              <a:t>www.website.com</a:t>
            </a:r>
          </a:p>
        </p:txBody>
      </p:sp>
      <p:sp>
        <p:nvSpPr>
          <p:cNvPr id="6" name="Slide Number Placeholder 5"/>
          <p:cNvSpPr>
            <a:spLocks noGrp="1"/>
          </p:cNvSpPr>
          <p:nvPr>
            <p:ph type="sldNum" sz="quarter" idx="12"/>
          </p:nvPr>
        </p:nvSpPr>
        <p:spPr/>
        <p:txBody>
          <a:bodyPr/>
          <a:lstStyle/>
          <a:p>
            <a:fld id="{FEA1243F-3000-4347-94A4-FBDEAD3122C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CABB0C64-AD16-4270-8323-3B986F4CAD10}"/>
              </a:ext>
            </a:extLst>
          </p:cNvPr>
          <p:cNvGrpSpPr/>
          <p:nvPr userDrawn="1"/>
        </p:nvGrpSpPr>
        <p:grpSpPr>
          <a:xfrm>
            <a:off x="5105399" y="3142"/>
            <a:ext cx="4038601" cy="1101851"/>
            <a:chOff x="5334000" y="-37306"/>
            <a:chExt cx="3281716" cy="895350"/>
          </a:xfrm>
        </p:grpSpPr>
        <p:pic>
          <p:nvPicPr>
            <p:cNvPr id="12" name="Graphic 11">
              <a:extLst>
                <a:ext uri="{FF2B5EF4-FFF2-40B4-BE49-F238E27FC236}">
                  <a16:creationId xmlns:a16="http://schemas.microsoft.com/office/drawing/2014/main" id="{323EE1CF-2D6B-4E08-B98D-D9F9B919680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448301" y="-37306"/>
              <a:ext cx="3167415" cy="609600"/>
            </a:xfrm>
            <a:prstGeom prst="rect">
              <a:avLst/>
            </a:prstGeom>
          </p:spPr>
        </p:pic>
        <p:pic>
          <p:nvPicPr>
            <p:cNvPr id="13" name="Graphic 12">
              <a:extLst>
                <a:ext uri="{FF2B5EF4-FFF2-40B4-BE49-F238E27FC236}">
                  <a16:creationId xmlns:a16="http://schemas.microsoft.com/office/drawing/2014/main" id="{2AA44434-8959-4391-901A-0B056114A27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334000" y="-37306"/>
              <a:ext cx="819150" cy="895350"/>
            </a:xfrm>
            <a:prstGeom prst="rect">
              <a:avLst/>
            </a:prstGeom>
          </p:spPr>
        </p:pic>
      </p:grpSp>
      <p:sp>
        <p:nvSpPr>
          <p:cNvPr id="2" name="Title 1">
            <a:extLst>
              <a:ext uri="{FF2B5EF4-FFF2-40B4-BE49-F238E27FC236}">
                <a16:creationId xmlns:a16="http://schemas.microsoft.com/office/drawing/2014/main" id="{33133CFB-98CB-4408-8818-24F931AC137B}"/>
              </a:ext>
            </a:extLst>
          </p:cNvPr>
          <p:cNvSpPr>
            <a:spLocks noGrp="1"/>
          </p:cNvSpPr>
          <p:nvPr>
            <p:ph type="title"/>
          </p:nvPr>
        </p:nvSpPr>
        <p:spPr/>
        <p:txBody>
          <a:body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A6EE7E31-13F0-404F-BFFF-EE236EB5D4B4}"/>
              </a:ext>
            </a:extLst>
          </p:cNvPr>
          <p:cNvSpPr>
            <a:spLocks noGrp="1"/>
          </p:cNvSpPr>
          <p:nvPr>
            <p:ph type="ftr" sz="quarter" idx="10"/>
          </p:nvPr>
        </p:nvSpPr>
        <p:spPr/>
        <p:txBody>
          <a:bodyPr/>
          <a:lstStyle/>
          <a:p>
            <a:r>
              <a:rPr lang="en-US"/>
              <a:t>www.website.com</a:t>
            </a:r>
            <a:endParaRPr lang="en-US" dirty="0"/>
          </a:p>
        </p:txBody>
      </p:sp>
      <p:sp>
        <p:nvSpPr>
          <p:cNvPr id="4" name="Slide Number Placeholder 3">
            <a:extLst>
              <a:ext uri="{FF2B5EF4-FFF2-40B4-BE49-F238E27FC236}">
                <a16:creationId xmlns:a16="http://schemas.microsoft.com/office/drawing/2014/main" id="{04FC6F67-BAE4-413D-8066-1E361D58912A}"/>
              </a:ext>
            </a:extLst>
          </p:cNvPr>
          <p:cNvSpPr>
            <a:spLocks noGrp="1"/>
          </p:cNvSpPr>
          <p:nvPr>
            <p:ph type="sldNum" sz="quarter" idx="11"/>
          </p:nvPr>
        </p:nvSpPr>
        <p:spPr/>
        <p:txBody>
          <a:bodyPr/>
          <a:lstStyle/>
          <a:p>
            <a:fld id="{49598980-D22C-4904-9F8F-3DB09B2ECD84}" type="slidenum">
              <a:rPr lang="en-US" smtClean="0"/>
              <a:pPr/>
              <a:t>‹#›</a:t>
            </a:fld>
            <a:endParaRPr lang="en-US" dirty="0"/>
          </a:p>
        </p:txBody>
      </p:sp>
      <p:sp>
        <p:nvSpPr>
          <p:cNvPr id="14" name="Content Placeholder 2">
            <a:extLst>
              <a:ext uri="{FF2B5EF4-FFF2-40B4-BE49-F238E27FC236}">
                <a16:creationId xmlns:a16="http://schemas.microsoft.com/office/drawing/2014/main" id="{DF566D8F-E696-41DE-BA1C-A8D0C7F03EDA}"/>
              </a:ext>
            </a:extLst>
          </p:cNvPr>
          <p:cNvSpPr>
            <a:spLocks noGrp="1"/>
          </p:cNvSpPr>
          <p:nvPr>
            <p:ph idx="1"/>
          </p:nvPr>
        </p:nvSpPr>
        <p:spPr>
          <a:xfrm>
            <a:off x="457200" y="1425655"/>
            <a:ext cx="7726680" cy="571500"/>
          </a:xfrm>
        </p:spPr>
        <p:txBody>
          <a:bodyPr>
            <a:normAutofit/>
          </a:bodyPr>
          <a:lstStyle>
            <a:lvl1pPr marL="64008" indent="0">
              <a:buFont typeface="Arial" panose="020B0604020202020204" pitchFamily="34" charset="0"/>
              <a:buNone/>
              <a:defRPr sz="2000"/>
            </a:lvl1pPr>
            <a:lvl2pPr marL="537210" indent="0">
              <a:buNone/>
              <a:defRPr/>
            </a:lvl2pPr>
            <a:lvl3pPr marL="877824" indent="0">
              <a:buNone/>
              <a:defRPr/>
            </a:lvl3pPr>
            <a:lvl4pPr marL="1161288" indent="0">
              <a:buNone/>
              <a:defRPr/>
            </a:lvl4pPr>
            <a:lvl5pPr marL="1389888" indent="0">
              <a:buNone/>
              <a:defRPr/>
            </a:lvl5pPr>
          </a:lstStyle>
          <a:p>
            <a:pPr lvl="0"/>
            <a:r>
              <a:rPr lang="en-US"/>
              <a:t>Edit Master text styles</a:t>
            </a:r>
          </a:p>
        </p:txBody>
      </p:sp>
    </p:spTree>
    <p:extLst>
      <p:ext uri="{BB962C8B-B14F-4D97-AF65-F5344CB8AC3E}">
        <p14:creationId xmlns:p14="http://schemas.microsoft.com/office/powerpoint/2010/main" val="27187874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lgn="l">
              <a:defRPr/>
            </a:lvl1pPr>
          </a:lstStyle>
          <a:p>
            <a:r>
              <a:rPr lang="en-US"/>
              <a:t>Click to edit Master title style</a:t>
            </a:r>
            <a:endParaRPr lang="en-US" dirty="0"/>
          </a:p>
        </p:txBody>
      </p:sp>
      <p:sp>
        <p:nvSpPr>
          <p:cNvPr id="3" name="Content Placeholder 2"/>
          <p:cNvSpPr>
            <a:spLocks noGrp="1"/>
          </p:cNvSpPr>
          <p:nvPr>
            <p:ph sz="half" idx="1"/>
          </p:nvPr>
        </p:nvSpPr>
        <p:spPr>
          <a:xfrm>
            <a:off x="457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722437"/>
            <a:ext cx="4038600" cy="4525963"/>
          </a:xfrm>
        </p:spPr>
        <p:txBody>
          <a:bodyPr/>
          <a:lstStyle>
            <a:lvl1pPr>
              <a:defRPr sz="26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791200" y="173195"/>
            <a:ext cx="2355056" cy="301752"/>
          </a:xfrm>
        </p:spPr>
        <p:txBody>
          <a:bodyPr/>
          <a:lstStyle/>
          <a:p>
            <a:r>
              <a:rPr lang="en-US" dirty="0"/>
              <a:t>www.website.com</a:t>
            </a:r>
          </a:p>
        </p:txBody>
      </p:sp>
      <p:sp>
        <p:nvSpPr>
          <p:cNvPr id="9" name="Slide Number Placeholder 6">
            <a:extLst>
              <a:ext uri="{FF2B5EF4-FFF2-40B4-BE49-F238E27FC236}">
                <a16:creationId xmlns:a16="http://schemas.microsoft.com/office/drawing/2014/main" id="{B32CA5EA-865E-4EF0-89BB-61FD6EFE265C}"/>
              </a:ext>
            </a:extLst>
          </p:cNvPr>
          <p:cNvSpPr>
            <a:spLocks noGrp="1"/>
          </p:cNvSpPr>
          <p:nvPr>
            <p:ph type="sldNum" sz="quarter" idx="12"/>
          </p:nvPr>
        </p:nvSpPr>
        <p:spPr>
          <a:xfrm>
            <a:off x="8180070" y="173195"/>
            <a:ext cx="502920" cy="301752"/>
          </a:xfrm>
        </p:spPr>
        <p:txBody>
          <a:bodyPr/>
          <a:lstStyle/>
          <a:p>
            <a:fld id="{FEA1243F-3000-4347-94A4-FBDEAD3122CB}"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19456" y="1295400"/>
            <a:ext cx="914400" cy="5015864"/>
          </a:xfrm>
        </p:spPr>
        <p:txBody>
          <a:bodyPr vert="vert270" anchor="b"/>
          <a:lstStyle>
            <a:lvl1pPr marL="0" marR="18288" algn="r">
              <a:spcBef>
                <a:spcPts val="0"/>
              </a:spcBef>
              <a:buNone/>
              <a:defRPr sz="29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135856" y="1295400"/>
            <a:ext cx="2438400" cy="5015864"/>
          </a:xfrm>
        </p:spPr>
        <p:txBody>
          <a:bodyPr anchor="t"/>
          <a:lstStyle>
            <a:lvl1pPr marL="0" indent="0">
              <a:spcBef>
                <a:spcPts val="0"/>
              </a:spcBef>
              <a:buNone/>
              <a:defRPr sz="1400"/>
            </a:lvl1pPr>
            <a:lvl2pPr>
              <a:buNone/>
              <a:defRPr sz="1200"/>
            </a:lvl2pPr>
            <a:lvl3pPr>
              <a:buNone/>
              <a:defRPr sz="1000"/>
            </a:lvl3pPr>
            <a:lvl4pPr>
              <a:buNone/>
              <a:defRPr sz="900"/>
            </a:lvl4pPr>
            <a:lvl5pPr>
              <a:buNone/>
              <a:defRPr sz="9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651250" y="1295400"/>
            <a:ext cx="5276088" cy="5013960"/>
          </a:xfrm>
        </p:spPr>
        <p:txBody>
          <a:bodyPr>
            <a:normAutofit/>
          </a:bodyPr>
          <a:lstStyle>
            <a:lvl1pPr>
              <a:spcBef>
                <a:spcPts val="0"/>
              </a:spcBef>
              <a:defRPr sz="2800"/>
            </a:lvl1pPr>
            <a:lvl2pPr>
              <a:defRPr sz="2400"/>
            </a:lvl2pPr>
            <a:lvl3pPr>
              <a:defRPr sz="2000"/>
            </a:lvl3pPr>
            <a:lvl4pPr>
              <a:defRPr sz="1800"/>
            </a:lvl4pPr>
            <a:lvl5pPr>
              <a:defRPr sz="18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p:cNvSpPr>
            <a:spLocks noGrp="1"/>
          </p:cNvSpPr>
          <p:nvPr>
            <p:ph type="ftr" sz="quarter" idx="11"/>
          </p:nvPr>
        </p:nvSpPr>
        <p:spPr>
          <a:xfrm>
            <a:off x="5867400" y="173195"/>
            <a:ext cx="2324196" cy="301752"/>
          </a:xfrm>
        </p:spPr>
        <p:txBody>
          <a:bodyPr/>
          <a:lstStyle>
            <a:lvl1pPr>
              <a:defRPr sz="1200"/>
            </a:lvl1pPr>
          </a:lstStyle>
          <a:p>
            <a:r>
              <a:rPr lang="en-US" dirty="0"/>
              <a:t>www.website.com</a:t>
            </a:r>
          </a:p>
        </p:txBody>
      </p:sp>
      <p:sp>
        <p:nvSpPr>
          <p:cNvPr id="9" name="Slide Number Placeholder 6">
            <a:extLst>
              <a:ext uri="{FF2B5EF4-FFF2-40B4-BE49-F238E27FC236}">
                <a16:creationId xmlns:a16="http://schemas.microsoft.com/office/drawing/2014/main" id="{BD5BE3E6-AFB3-460C-834B-D73EE2A7C06F}"/>
              </a:ext>
            </a:extLst>
          </p:cNvPr>
          <p:cNvSpPr>
            <a:spLocks noGrp="1"/>
          </p:cNvSpPr>
          <p:nvPr>
            <p:ph type="sldNum" sz="quarter" idx="12"/>
          </p:nvPr>
        </p:nvSpPr>
        <p:spPr>
          <a:xfrm>
            <a:off x="8191596" y="173195"/>
            <a:ext cx="502920" cy="301752"/>
          </a:xfrm>
        </p:spPr>
        <p:txBody>
          <a:bodyPr/>
          <a:lstStyle>
            <a:lvl1pPr>
              <a:defRPr sz="1200"/>
            </a:lvl1pPr>
          </a:lstStyle>
          <a:p>
            <a:fld id="{FEA1243F-3000-4347-94A4-FBDEAD3122CB}"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mp; Content 02">
  <p:cSld name="Title &amp; Content 02">
    <p:spTree>
      <p:nvGrpSpPr>
        <p:cNvPr id="1" name="Shape 83"/>
        <p:cNvGrpSpPr/>
        <p:nvPr/>
      </p:nvGrpSpPr>
      <p:grpSpPr>
        <a:xfrm>
          <a:off x="0" y="0"/>
          <a:ext cx="0" cy="0"/>
          <a:chOff x="0" y="0"/>
          <a:chExt cx="0" cy="0"/>
        </a:xfrm>
      </p:grpSpPr>
      <p:sp>
        <p:nvSpPr>
          <p:cNvPr id="84" name="Google Shape;84;p7"/>
          <p:cNvSpPr txBox="1">
            <a:spLocks noGrp="1"/>
          </p:cNvSpPr>
          <p:nvPr>
            <p:ph type="title"/>
          </p:nvPr>
        </p:nvSpPr>
        <p:spPr>
          <a:xfrm>
            <a:off x="272562" y="246186"/>
            <a:ext cx="2404696" cy="1037492"/>
          </a:xfrm>
          <a:prstGeom prst="rect">
            <a:avLst/>
          </a:prstGeom>
          <a:noFill/>
          <a:ln>
            <a:noFill/>
          </a:ln>
        </p:spPr>
        <p:txBody>
          <a:bodyPr spcFirstLastPara="1" wrap="square" lIns="0" tIns="0" rIns="0" bIns="0" anchor="b" anchorCtr="0"/>
          <a:lstStyle>
            <a:lvl1pPr marR="0" lvl="0" algn="l" rtl="0">
              <a:lnSpc>
                <a:spcPct val="90000"/>
              </a:lnSpc>
              <a:spcBef>
                <a:spcPts val="0"/>
              </a:spcBef>
              <a:spcAft>
                <a:spcPts val="0"/>
              </a:spcAft>
              <a:buClr>
                <a:schemeClr val="dk1"/>
              </a:buClr>
              <a:buSzPts val="3200"/>
              <a:buFont typeface="Calibri"/>
              <a:buNone/>
              <a:defRPr sz="2400" b="1"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350"/>
            </a:lvl2pPr>
            <a:lvl3pPr lvl="2">
              <a:spcBef>
                <a:spcPts val="0"/>
              </a:spcBef>
              <a:spcAft>
                <a:spcPts val="0"/>
              </a:spcAft>
              <a:buSzPts val="1400"/>
              <a:buNone/>
              <a:defRPr sz="1350"/>
            </a:lvl3pPr>
            <a:lvl4pPr lvl="3">
              <a:spcBef>
                <a:spcPts val="0"/>
              </a:spcBef>
              <a:spcAft>
                <a:spcPts val="0"/>
              </a:spcAft>
              <a:buSzPts val="1400"/>
              <a:buNone/>
              <a:defRPr sz="1350"/>
            </a:lvl4pPr>
            <a:lvl5pPr lvl="4">
              <a:spcBef>
                <a:spcPts val="0"/>
              </a:spcBef>
              <a:spcAft>
                <a:spcPts val="0"/>
              </a:spcAft>
              <a:buSzPts val="1400"/>
              <a:buNone/>
              <a:defRPr sz="1350"/>
            </a:lvl5pPr>
            <a:lvl6pPr lvl="5">
              <a:spcBef>
                <a:spcPts val="0"/>
              </a:spcBef>
              <a:spcAft>
                <a:spcPts val="0"/>
              </a:spcAft>
              <a:buSzPts val="1400"/>
              <a:buNone/>
              <a:defRPr sz="1350"/>
            </a:lvl6pPr>
            <a:lvl7pPr lvl="6">
              <a:spcBef>
                <a:spcPts val="0"/>
              </a:spcBef>
              <a:spcAft>
                <a:spcPts val="0"/>
              </a:spcAft>
              <a:buSzPts val="1400"/>
              <a:buNone/>
              <a:defRPr sz="1350"/>
            </a:lvl7pPr>
            <a:lvl8pPr lvl="7">
              <a:spcBef>
                <a:spcPts val="0"/>
              </a:spcBef>
              <a:spcAft>
                <a:spcPts val="0"/>
              </a:spcAft>
              <a:buSzPts val="1400"/>
              <a:buNone/>
              <a:defRPr sz="1350"/>
            </a:lvl8pPr>
            <a:lvl9pPr lvl="8">
              <a:spcBef>
                <a:spcPts val="0"/>
              </a:spcBef>
              <a:spcAft>
                <a:spcPts val="0"/>
              </a:spcAft>
              <a:buSzPts val="1400"/>
              <a:buNone/>
              <a:defRPr sz="1350"/>
            </a:lvl9pPr>
          </a:lstStyle>
          <a:p>
            <a:endParaRPr/>
          </a:p>
        </p:txBody>
      </p:sp>
      <p:sp>
        <p:nvSpPr>
          <p:cNvPr id="85" name="Google Shape;85;p7"/>
          <p:cNvSpPr txBox="1">
            <a:spLocks noGrp="1"/>
          </p:cNvSpPr>
          <p:nvPr>
            <p:ph type="body" idx="1"/>
          </p:nvPr>
        </p:nvSpPr>
        <p:spPr>
          <a:xfrm>
            <a:off x="3060739" y="2426275"/>
            <a:ext cx="2256326" cy="601087"/>
          </a:xfrm>
          <a:prstGeom prst="rect">
            <a:avLst/>
          </a:prstGeom>
          <a:noFill/>
          <a:ln>
            <a:noFill/>
          </a:ln>
        </p:spPr>
        <p:txBody>
          <a:bodyPr spcFirstLastPara="1" wrap="square" lIns="0" tIns="0" rIns="0" bIns="0" anchor="b" anchorCtr="0"/>
          <a:lstStyle>
            <a:lvl1pPr marL="342900" marR="0" lvl="0" indent="-171450" algn="l" rtl="0">
              <a:lnSpc>
                <a:spcPct val="90000"/>
              </a:lnSpc>
              <a:spcBef>
                <a:spcPts val="750"/>
              </a:spcBef>
              <a:spcAft>
                <a:spcPts val="0"/>
              </a:spcAft>
              <a:buClr>
                <a:schemeClr val="accent1"/>
              </a:buClr>
              <a:buSzPts val="1800"/>
              <a:buFont typeface="Arial"/>
              <a:buNone/>
              <a:defRPr sz="1350" b="1" i="0" u="none" strike="noStrike" cap="none">
                <a:solidFill>
                  <a:schemeClr val="accent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accent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accent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accent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accent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86" name="Google Shape;86;p7"/>
          <p:cNvSpPr txBox="1">
            <a:spLocks noGrp="1"/>
          </p:cNvSpPr>
          <p:nvPr>
            <p:ph type="body" idx="2"/>
          </p:nvPr>
        </p:nvSpPr>
        <p:spPr>
          <a:xfrm>
            <a:off x="3060739" y="3097703"/>
            <a:ext cx="2256326" cy="3091961"/>
          </a:xfrm>
          <a:prstGeom prst="rect">
            <a:avLst/>
          </a:prstGeom>
          <a:noFill/>
          <a:ln>
            <a:noFill/>
          </a:ln>
        </p:spPr>
        <p:txBody>
          <a:bodyPr spcFirstLastPara="1" wrap="square" lIns="0" tIns="0" rIns="0" bIns="0" anchor="t" anchorCtr="0"/>
          <a:lstStyle>
            <a:lvl1pPr marL="342900" marR="0" lvl="0" indent="-247650" algn="l" rtl="0">
              <a:lnSpc>
                <a:spcPct val="90000"/>
              </a:lnSpc>
              <a:spcBef>
                <a:spcPts val="750"/>
              </a:spcBef>
              <a:spcAft>
                <a:spcPts val="0"/>
              </a:spcAft>
              <a:buClr>
                <a:schemeClr val="accent1"/>
              </a:buClr>
              <a:buSzPts val="1600"/>
              <a:buFont typeface="Arial"/>
              <a:buChar char="•"/>
              <a:defRPr sz="1200" b="0" i="0" u="none" strike="noStrike" cap="none">
                <a:solidFill>
                  <a:schemeClr val="dk1"/>
                </a:solidFill>
                <a:latin typeface="Calibri"/>
                <a:ea typeface="Calibri"/>
                <a:cs typeface="Calibri"/>
                <a:sym typeface="Calibri"/>
              </a:defRPr>
            </a:lvl1pPr>
            <a:lvl2pPr marL="685800" marR="0" lvl="1" indent="-238125" algn="l" rtl="0">
              <a:lnSpc>
                <a:spcPct val="90000"/>
              </a:lnSpc>
              <a:spcBef>
                <a:spcPts val="375"/>
              </a:spcBef>
              <a:spcAft>
                <a:spcPts val="0"/>
              </a:spcAft>
              <a:buClr>
                <a:schemeClr val="accent1"/>
              </a:buClr>
              <a:buSzPts val="1400"/>
              <a:buFont typeface="Arial"/>
              <a:buChar char="•"/>
              <a:defRPr sz="1050" b="0" i="0" u="none" strike="noStrike" cap="none">
                <a:solidFill>
                  <a:schemeClr val="dk1"/>
                </a:solidFill>
                <a:latin typeface="Calibri"/>
                <a:ea typeface="Calibri"/>
                <a:cs typeface="Calibri"/>
                <a:sym typeface="Calibri"/>
              </a:defRPr>
            </a:lvl2pPr>
            <a:lvl3pPr marL="1028700" marR="0" lvl="2" indent="-228600" algn="l" rtl="0">
              <a:lnSpc>
                <a:spcPct val="90000"/>
              </a:lnSpc>
              <a:spcBef>
                <a:spcPts val="375"/>
              </a:spcBef>
              <a:spcAft>
                <a:spcPts val="0"/>
              </a:spcAft>
              <a:buClr>
                <a:schemeClr val="accent1"/>
              </a:buClr>
              <a:buSzPts val="1200"/>
              <a:buFont typeface="Arial"/>
              <a:buChar char="•"/>
              <a:defRPr sz="900" b="0" i="0" u="none" strike="noStrike" cap="none">
                <a:solidFill>
                  <a:schemeClr val="dk1"/>
                </a:solidFill>
                <a:latin typeface="Calibri"/>
                <a:ea typeface="Calibri"/>
                <a:cs typeface="Calibri"/>
                <a:sym typeface="Calibri"/>
              </a:defRPr>
            </a:lvl3pPr>
            <a:lvl4pPr marL="1371600" marR="0" lvl="3" indent="-223838" algn="l" rtl="0">
              <a:lnSpc>
                <a:spcPct val="90000"/>
              </a:lnSpc>
              <a:spcBef>
                <a:spcPts val="375"/>
              </a:spcBef>
              <a:spcAft>
                <a:spcPts val="0"/>
              </a:spcAft>
              <a:buClr>
                <a:schemeClr val="accent1"/>
              </a:buClr>
              <a:buSzPts val="1100"/>
              <a:buFont typeface="Arial"/>
              <a:buChar char="•"/>
              <a:defRPr sz="825" b="0" i="0" u="none" strike="noStrike" cap="none">
                <a:solidFill>
                  <a:schemeClr val="dk1"/>
                </a:solidFill>
                <a:latin typeface="Calibri"/>
                <a:ea typeface="Calibri"/>
                <a:cs typeface="Calibri"/>
                <a:sym typeface="Calibri"/>
              </a:defRPr>
            </a:lvl4pPr>
            <a:lvl5pPr marL="1714500" marR="0" lvl="4" indent="-223838" algn="l" rtl="0">
              <a:lnSpc>
                <a:spcPct val="90000"/>
              </a:lnSpc>
              <a:spcBef>
                <a:spcPts val="375"/>
              </a:spcBef>
              <a:spcAft>
                <a:spcPts val="0"/>
              </a:spcAft>
              <a:buClr>
                <a:schemeClr val="accent1"/>
              </a:buClr>
              <a:buSzPts val="1100"/>
              <a:buFont typeface="Arial"/>
              <a:buChar char="•"/>
              <a:defRPr sz="825"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87" name="Google Shape;87;p7"/>
          <p:cNvSpPr txBox="1">
            <a:spLocks noGrp="1"/>
          </p:cNvSpPr>
          <p:nvPr>
            <p:ph type="sldNum" idx="12"/>
          </p:nvPr>
        </p:nvSpPr>
        <p:spPr>
          <a:xfrm>
            <a:off x="6814038" y="6463208"/>
            <a:ext cx="2057400" cy="24938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675" b="0" i="0" u="none" strike="noStrike" cap="none">
                <a:solidFill>
                  <a:schemeClr val="accent3"/>
                </a:solidFill>
                <a:latin typeface="Calibri"/>
                <a:ea typeface="Calibri"/>
                <a:cs typeface="Calibri"/>
                <a:sym typeface="Calibri"/>
              </a:defRPr>
            </a:lvl1pPr>
            <a:lvl2pPr marL="0" marR="0" lvl="1" indent="0" algn="r" rtl="0">
              <a:spcBef>
                <a:spcPts val="0"/>
              </a:spcBef>
              <a:buNone/>
              <a:defRPr sz="675" b="0" i="0" u="none" strike="noStrike" cap="none">
                <a:solidFill>
                  <a:schemeClr val="accent3"/>
                </a:solidFill>
                <a:latin typeface="Calibri"/>
                <a:ea typeface="Calibri"/>
                <a:cs typeface="Calibri"/>
                <a:sym typeface="Calibri"/>
              </a:defRPr>
            </a:lvl2pPr>
            <a:lvl3pPr marL="0" marR="0" lvl="2" indent="0" algn="r" rtl="0">
              <a:spcBef>
                <a:spcPts val="0"/>
              </a:spcBef>
              <a:buNone/>
              <a:defRPr sz="675" b="0" i="0" u="none" strike="noStrike" cap="none">
                <a:solidFill>
                  <a:schemeClr val="accent3"/>
                </a:solidFill>
                <a:latin typeface="Calibri"/>
                <a:ea typeface="Calibri"/>
                <a:cs typeface="Calibri"/>
                <a:sym typeface="Calibri"/>
              </a:defRPr>
            </a:lvl3pPr>
            <a:lvl4pPr marL="0" marR="0" lvl="3" indent="0" algn="r" rtl="0">
              <a:spcBef>
                <a:spcPts val="0"/>
              </a:spcBef>
              <a:buNone/>
              <a:defRPr sz="675" b="0" i="0" u="none" strike="noStrike" cap="none">
                <a:solidFill>
                  <a:schemeClr val="accent3"/>
                </a:solidFill>
                <a:latin typeface="Calibri"/>
                <a:ea typeface="Calibri"/>
                <a:cs typeface="Calibri"/>
                <a:sym typeface="Calibri"/>
              </a:defRPr>
            </a:lvl4pPr>
            <a:lvl5pPr marL="0" marR="0" lvl="4" indent="0" algn="r" rtl="0">
              <a:spcBef>
                <a:spcPts val="0"/>
              </a:spcBef>
              <a:buNone/>
              <a:defRPr sz="675" b="0" i="0" u="none" strike="noStrike" cap="none">
                <a:solidFill>
                  <a:schemeClr val="accent3"/>
                </a:solidFill>
                <a:latin typeface="Calibri"/>
                <a:ea typeface="Calibri"/>
                <a:cs typeface="Calibri"/>
                <a:sym typeface="Calibri"/>
              </a:defRPr>
            </a:lvl5pPr>
            <a:lvl6pPr marL="0" marR="0" lvl="5" indent="0" algn="r" rtl="0">
              <a:spcBef>
                <a:spcPts val="0"/>
              </a:spcBef>
              <a:buNone/>
              <a:defRPr sz="675" b="0" i="0" u="none" strike="noStrike" cap="none">
                <a:solidFill>
                  <a:schemeClr val="accent3"/>
                </a:solidFill>
                <a:latin typeface="Calibri"/>
                <a:ea typeface="Calibri"/>
                <a:cs typeface="Calibri"/>
                <a:sym typeface="Calibri"/>
              </a:defRPr>
            </a:lvl6pPr>
            <a:lvl7pPr marL="0" marR="0" lvl="6" indent="0" algn="r" rtl="0">
              <a:spcBef>
                <a:spcPts val="0"/>
              </a:spcBef>
              <a:buNone/>
              <a:defRPr sz="675" b="0" i="0" u="none" strike="noStrike" cap="none">
                <a:solidFill>
                  <a:schemeClr val="accent3"/>
                </a:solidFill>
                <a:latin typeface="Calibri"/>
                <a:ea typeface="Calibri"/>
                <a:cs typeface="Calibri"/>
                <a:sym typeface="Calibri"/>
              </a:defRPr>
            </a:lvl7pPr>
            <a:lvl8pPr marL="0" marR="0" lvl="7" indent="0" algn="r" rtl="0">
              <a:spcBef>
                <a:spcPts val="0"/>
              </a:spcBef>
              <a:buNone/>
              <a:defRPr sz="675" b="0" i="0" u="none" strike="noStrike" cap="none">
                <a:solidFill>
                  <a:schemeClr val="accent3"/>
                </a:solidFill>
                <a:latin typeface="Calibri"/>
                <a:ea typeface="Calibri"/>
                <a:cs typeface="Calibri"/>
                <a:sym typeface="Calibri"/>
              </a:defRPr>
            </a:lvl8pPr>
            <a:lvl9pPr marL="0" marR="0" lvl="8" indent="0" algn="r" rtl="0">
              <a:spcBef>
                <a:spcPts val="0"/>
              </a:spcBef>
              <a:buNone/>
              <a:defRPr sz="675" b="0" i="0" u="none" strike="noStrike" cap="none">
                <a:solidFill>
                  <a:schemeClr val="accent3"/>
                </a:solidFill>
                <a:latin typeface="Calibri"/>
                <a:ea typeface="Calibri"/>
                <a:cs typeface="Calibri"/>
                <a:sym typeface="Calibri"/>
              </a:defRPr>
            </a:lvl9pPr>
          </a:lstStyle>
          <a:p>
            <a:fld id="{00000000-1234-1234-1234-123412341234}" type="slidenum">
              <a:rPr lang="en-US" smtClean="0"/>
              <a:pPr/>
              <a:t>‹#›</a:t>
            </a:fld>
            <a:endParaRPr lang="en-US"/>
          </a:p>
        </p:txBody>
      </p:sp>
      <p:sp>
        <p:nvSpPr>
          <p:cNvPr id="88" name="Google Shape;88;p7"/>
          <p:cNvSpPr txBox="1">
            <a:spLocks noGrp="1"/>
          </p:cNvSpPr>
          <p:nvPr>
            <p:ph type="body" idx="3"/>
          </p:nvPr>
        </p:nvSpPr>
        <p:spPr>
          <a:xfrm>
            <a:off x="272563" y="6462714"/>
            <a:ext cx="1696640" cy="249237"/>
          </a:xfrm>
          <a:prstGeom prst="rect">
            <a:avLst/>
          </a:prstGeom>
          <a:noFill/>
          <a:ln>
            <a:noFill/>
          </a:ln>
        </p:spPr>
        <p:txBody>
          <a:bodyPr spcFirstLastPara="1" wrap="square" lIns="91425" tIns="45700" rIns="91425" bIns="45700" anchor="t" anchorCtr="0"/>
          <a:lstStyle>
            <a:lvl1pPr marL="342900" marR="0" lvl="0" indent="-171450" algn="l" rtl="0">
              <a:lnSpc>
                <a:spcPct val="90000"/>
              </a:lnSpc>
              <a:spcBef>
                <a:spcPts val="750"/>
              </a:spcBef>
              <a:spcAft>
                <a:spcPts val="0"/>
              </a:spcAft>
              <a:buClr>
                <a:schemeClr val="accent1"/>
              </a:buClr>
              <a:buSzPts val="1400"/>
              <a:buFont typeface="Arial"/>
              <a:buNone/>
              <a:defRPr sz="1050" b="1" i="0" u="none" strike="noStrike" cap="none">
                <a:solidFill>
                  <a:srgbClr val="7F7F7F"/>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accent1"/>
              </a:buClr>
              <a:buSzPts val="1600"/>
              <a:buFont typeface="Arial"/>
              <a:buNone/>
              <a:defRPr sz="1200" b="0"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accent1"/>
              </a:buClr>
              <a:buSzPts val="1400"/>
              <a:buFont typeface="Arial"/>
              <a:buNone/>
              <a:defRPr sz="1050" b="0"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accent1"/>
              </a:buClr>
              <a:buSzPts val="1200"/>
              <a:buFont typeface="Arial"/>
              <a:buNone/>
              <a:defRPr sz="900" b="0"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accent1"/>
              </a:buClr>
              <a:buSzPts val="1200"/>
              <a:buFont typeface="Arial"/>
              <a:buNone/>
              <a:defRPr sz="900"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cxnSp>
        <p:nvCxnSpPr>
          <p:cNvPr id="89" name="Google Shape;89;p7"/>
          <p:cNvCxnSpPr/>
          <p:nvPr/>
        </p:nvCxnSpPr>
        <p:spPr>
          <a:xfrm rot="10800000">
            <a:off x="2729617" y="421046"/>
            <a:ext cx="0" cy="5768619"/>
          </a:xfrm>
          <a:prstGeom prst="straightConnector1">
            <a:avLst/>
          </a:prstGeom>
          <a:noFill/>
          <a:ln w="9525" cap="flat" cmpd="sng">
            <a:solidFill>
              <a:srgbClr val="A5A5A5"/>
            </a:solidFill>
            <a:prstDash val="solid"/>
            <a:miter lim="800000"/>
            <a:headEnd type="none" w="sm" len="sm"/>
            <a:tailEnd type="none" w="sm" len="sm"/>
          </a:ln>
        </p:spPr>
      </p:cxnSp>
      <p:sp>
        <p:nvSpPr>
          <p:cNvPr id="90" name="Google Shape;90;p7"/>
          <p:cNvSpPr txBox="1">
            <a:spLocks noGrp="1"/>
          </p:cNvSpPr>
          <p:nvPr>
            <p:ph type="body" idx="4"/>
          </p:nvPr>
        </p:nvSpPr>
        <p:spPr>
          <a:xfrm>
            <a:off x="5902936" y="2426275"/>
            <a:ext cx="2256326" cy="601087"/>
          </a:xfrm>
          <a:prstGeom prst="rect">
            <a:avLst/>
          </a:prstGeom>
          <a:noFill/>
          <a:ln>
            <a:noFill/>
          </a:ln>
        </p:spPr>
        <p:txBody>
          <a:bodyPr spcFirstLastPara="1" wrap="square" lIns="0" tIns="0" rIns="0" bIns="0" anchor="b" anchorCtr="0"/>
          <a:lstStyle>
            <a:lvl1pPr marL="342900" marR="0" lvl="0" indent="-171450" algn="l" rtl="0">
              <a:lnSpc>
                <a:spcPct val="90000"/>
              </a:lnSpc>
              <a:spcBef>
                <a:spcPts val="750"/>
              </a:spcBef>
              <a:spcAft>
                <a:spcPts val="0"/>
              </a:spcAft>
              <a:buClr>
                <a:schemeClr val="accent1"/>
              </a:buClr>
              <a:buSzPts val="1800"/>
              <a:buFont typeface="Arial"/>
              <a:buNone/>
              <a:defRPr sz="1350" b="1" i="0" u="none" strike="noStrike" cap="none">
                <a:solidFill>
                  <a:schemeClr val="accent1"/>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accent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accent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accent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accent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sp>
        <p:nvSpPr>
          <p:cNvPr id="91" name="Google Shape;91;p7"/>
          <p:cNvSpPr txBox="1">
            <a:spLocks noGrp="1"/>
          </p:cNvSpPr>
          <p:nvPr>
            <p:ph type="body" idx="5"/>
          </p:nvPr>
        </p:nvSpPr>
        <p:spPr>
          <a:xfrm>
            <a:off x="5902936" y="3097703"/>
            <a:ext cx="2256326" cy="3091961"/>
          </a:xfrm>
          <a:prstGeom prst="rect">
            <a:avLst/>
          </a:prstGeom>
          <a:noFill/>
          <a:ln>
            <a:noFill/>
          </a:ln>
        </p:spPr>
        <p:txBody>
          <a:bodyPr spcFirstLastPara="1" wrap="square" lIns="0" tIns="0" rIns="0" bIns="0" anchor="t" anchorCtr="0"/>
          <a:lstStyle>
            <a:lvl1pPr marL="342900" marR="0" lvl="0" indent="-247650" algn="l" rtl="0">
              <a:lnSpc>
                <a:spcPct val="90000"/>
              </a:lnSpc>
              <a:spcBef>
                <a:spcPts val="750"/>
              </a:spcBef>
              <a:spcAft>
                <a:spcPts val="0"/>
              </a:spcAft>
              <a:buClr>
                <a:schemeClr val="accent1"/>
              </a:buClr>
              <a:buSzPts val="1600"/>
              <a:buFont typeface="Arial"/>
              <a:buChar char="•"/>
              <a:defRPr sz="1200" b="0" i="0" u="none" strike="noStrike" cap="none">
                <a:solidFill>
                  <a:schemeClr val="dk1"/>
                </a:solidFill>
                <a:latin typeface="Calibri"/>
                <a:ea typeface="Calibri"/>
                <a:cs typeface="Calibri"/>
                <a:sym typeface="Calibri"/>
              </a:defRPr>
            </a:lvl1pPr>
            <a:lvl2pPr marL="685800" marR="0" lvl="1" indent="-238125" algn="l" rtl="0">
              <a:lnSpc>
                <a:spcPct val="90000"/>
              </a:lnSpc>
              <a:spcBef>
                <a:spcPts val="375"/>
              </a:spcBef>
              <a:spcAft>
                <a:spcPts val="0"/>
              </a:spcAft>
              <a:buClr>
                <a:schemeClr val="accent1"/>
              </a:buClr>
              <a:buSzPts val="1400"/>
              <a:buFont typeface="Arial"/>
              <a:buChar char="•"/>
              <a:defRPr sz="1050" b="0" i="0" u="none" strike="noStrike" cap="none">
                <a:solidFill>
                  <a:schemeClr val="dk1"/>
                </a:solidFill>
                <a:latin typeface="Calibri"/>
                <a:ea typeface="Calibri"/>
                <a:cs typeface="Calibri"/>
                <a:sym typeface="Calibri"/>
              </a:defRPr>
            </a:lvl2pPr>
            <a:lvl3pPr marL="1028700" marR="0" lvl="2" indent="-228600" algn="l" rtl="0">
              <a:lnSpc>
                <a:spcPct val="90000"/>
              </a:lnSpc>
              <a:spcBef>
                <a:spcPts val="375"/>
              </a:spcBef>
              <a:spcAft>
                <a:spcPts val="0"/>
              </a:spcAft>
              <a:buClr>
                <a:schemeClr val="accent1"/>
              </a:buClr>
              <a:buSzPts val="1200"/>
              <a:buFont typeface="Arial"/>
              <a:buChar char="•"/>
              <a:defRPr sz="900" b="0" i="0" u="none" strike="noStrike" cap="none">
                <a:solidFill>
                  <a:schemeClr val="dk1"/>
                </a:solidFill>
                <a:latin typeface="Calibri"/>
                <a:ea typeface="Calibri"/>
                <a:cs typeface="Calibri"/>
                <a:sym typeface="Calibri"/>
              </a:defRPr>
            </a:lvl3pPr>
            <a:lvl4pPr marL="1371600" marR="0" lvl="3" indent="-223838" algn="l" rtl="0">
              <a:lnSpc>
                <a:spcPct val="90000"/>
              </a:lnSpc>
              <a:spcBef>
                <a:spcPts val="375"/>
              </a:spcBef>
              <a:spcAft>
                <a:spcPts val="0"/>
              </a:spcAft>
              <a:buClr>
                <a:schemeClr val="accent1"/>
              </a:buClr>
              <a:buSzPts val="1100"/>
              <a:buFont typeface="Arial"/>
              <a:buChar char="•"/>
              <a:defRPr sz="825" b="0" i="0" u="none" strike="noStrike" cap="none">
                <a:solidFill>
                  <a:schemeClr val="dk1"/>
                </a:solidFill>
                <a:latin typeface="Calibri"/>
                <a:ea typeface="Calibri"/>
                <a:cs typeface="Calibri"/>
                <a:sym typeface="Calibri"/>
              </a:defRPr>
            </a:lvl4pPr>
            <a:lvl5pPr marL="1714500" marR="0" lvl="4" indent="-223838" algn="l" rtl="0">
              <a:lnSpc>
                <a:spcPct val="90000"/>
              </a:lnSpc>
              <a:spcBef>
                <a:spcPts val="375"/>
              </a:spcBef>
              <a:spcAft>
                <a:spcPts val="0"/>
              </a:spcAft>
              <a:buClr>
                <a:schemeClr val="accent1"/>
              </a:buClr>
              <a:buSzPts val="1100"/>
              <a:buFont typeface="Arial"/>
              <a:buChar char="•"/>
              <a:defRPr sz="825" b="0" i="0" u="none" strike="noStrike" cap="none">
                <a:solidFill>
                  <a:schemeClr val="dk1"/>
                </a:solidFill>
                <a:latin typeface="Calibri"/>
                <a:ea typeface="Calibri"/>
                <a:cs typeface="Calibri"/>
                <a:sym typeface="Calibri"/>
              </a:defRPr>
            </a:lvl5pPr>
            <a:lvl6pPr marL="2057400" marR="0" lvl="5"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L="2400300" marR="0" lvl="6"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L="2743200" marR="0" lvl="7"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L="3086100" marR="0" lvl="8" indent="-25717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2" name="Google Shape;92;p7"/>
          <p:cNvSpPr>
            <a:spLocks noGrp="1"/>
          </p:cNvSpPr>
          <p:nvPr>
            <p:ph type="pic" idx="6"/>
          </p:nvPr>
        </p:nvSpPr>
        <p:spPr>
          <a:xfrm>
            <a:off x="3060740" y="1676296"/>
            <a:ext cx="440949" cy="587932"/>
          </a:xfrm>
          <a:prstGeom prst="rect">
            <a:avLst/>
          </a:prstGeom>
          <a:noFill/>
          <a:ln>
            <a:noFill/>
          </a:ln>
        </p:spPr>
        <p:txBody>
          <a:bodyPr spcFirstLastPara="1" wrap="square" lIns="91425" tIns="45700" rIns="91425" bIns="45700" anchor="ctr" anchorCtr="0"/>
          <a:lstStyle>
            <a:lvl1pPr marR="0" lvl="0" algn="ctr" rtl="0">
              <a:lnSpc>
                <a:spcPct val="90000"/>
              </a:lnSpc>
              <a:spcBef>
                <a:spcPts val="750"/>
              </a:spcBef>
              <a:spcAft>
                <a:spcPts val="0"/>
              </a:spcAft>
              <a:buClr>
                <a:schemeClr val="accent1"/>
              </a:buClr>
              <a:buSzPts val="1400"/>
              <a:buFont typeface="Arial"/>
              <a:buNone/>
              <a:defRPr sz="105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accent1"/>
              </a:buClr>
              <a:buSzPts val="1600"/>
              <a:buFont typeface="Arial"/>
              <a:buChar char="•"/>
              <a:defRPr sz="12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accent1"/>
              </a:buClr>
              <a:buSzPts val="1400"/>
              <a:buFont typeface="Arial"/>
              <a:buChar char="•"/>
              <a:defRPr sz="10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accent1"/>
              </a:buClr>
              <a:buSzPts val="1200"/>
              <a:buFont typeface="Arial"/>
              <a:buChar char="•"/>
              <a:defRPr sz="9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accent1"/>
              </a:buClr>
              <a:buSzPts val="1200"/>
              <a:buFont typeface="Arial"/>
              <a:buChar char="•"/>
              <a:defRPr sz="9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3" name="Google Shape;93;p7"/>
          <p:cNvSpPr>
            <a:spLocks noGrp="1"/>
          </p:cNvSpPr>
          <p:nvPr>
            <p:ph type="pic" idx="7"/>
          </p:nvPr>
        </p:nvSpPr>
        <p:spPr>
          <a:xfrm>
            <a:off x="5901006" y="1676296"/>
            <a:ext cx="440949" cy="587932"/>
          </a:xfrm>
          <a:prstGeom prst="rect">
            <a:avLst/>
          </a:prstGeom>
          <a:noFill/>
          <a:ln>
            <a:noFill/>
          </a:ln>
        </p:spPr>
        <p:txBody>
          <a:bodyPr spcFirstLastPara="1" wrap="square" lIns="91425" tIns="45700" rIns="91425" bIns="45700" anchor="ctr" anchorCtr="0"/>
          <a:lstStyle>
            <a:lvl1pPr marR="0" lvl="0" algn="ctr" rtl="0">
              <a:lnSpc>
                <a:spcPct val="90000"/>
              </a:lnSpc>
              <a:spcBef>
                <a:spcPts val="750"/>
              </a:spcBef>
              <a:spcAft>
                <a:spcPts val="0"/>
              </a:spcAft>
              <a:buClr>
                <a:schemeClr val="accent1"/>
              </a:buClr>
              <a:buSzPts val="1400"/>
              <a:buFont typeface="Arial"/>
              <a:buNone/>
              <a:defRPr sz="1050" b="0" i="0" u="none" strike="noStrike" cap="none">
                <a:solidFill>
                  <a:schemeClr val="dk1"/>
                </a:solidFill>
                <a:latin typeface="Calibri"/>
                <a:ea typeface="Calibri"/>
                <a:cs typeface="Calibri"/>
                <a:sym typeface="Calibri"/>
              </a:defRPr>
            </a:lvl1pPr>
            <a:lvl2pPr marR="0" lvl="1" algn="l" rtl="0">
              <a:lnSpc>
                <a:spcPct val="90000"/>
              </a:lnSpc>
              <a:spcBef>
                <a:spcPts val="375"/>
              </a:spcBef>
              <a:spcAft>
                <a:spcPts val="0"/>
              </a:spcAft>
              <a:buClr>
                <a:schemeClr val="accent1"/>
              </a:buClr>
              <a:buSzPts val="1600"/>
              <a:buFont typeface="Arial"/>
              <a:buChar char="•"/>
              <a:defRPr sz="1200" b="0" i="0" u="none" strike="noStrike" cap="none">
                <a:solidFill>
                  <a:schemeClr val="dk1"/>
                </a:solidFill>
                <a:latin typeface="Calibri"/>
                <a:ea typeface="Calibri"/>
                <a:cs typeface="Calibri"/>
                <a:sym typeface="Calibri"/>
              </a:defRPr>
            </a:lvl2pPr>
            <a:lvl3pPr marR="0" lvl="2" algn="l" rtl="0">
              <a:lnSpc>
                <a:spcPct val="90000"/>
              </a:lnSpc>
              <a:spcBef>
                <a:spcPts val="375"/>
              </a:spcBef>
              <a:spcAft>
                <a:spcPts val="0"/>
              </a:spcAft>
              <a:buClr>
                <a:schemeClr val="accent1"/>
              </a:buClr>
              <a:buSzPts val="1400"/>
              <a:buFont typeface="Arial"/>
              <a:buChar char="•"/>
              <a:defRPr sz="1050" b="0" i="0" u="none" strike="noStrike" cap="none">
                <a:solidFill>
                  <a:schemeClr val="dk1"/>
                </a:solidFill>
                <a:latin typeface="Calibri"/>
                <a:ea typeface="Calibri"/>
                <a:cs typeface="Calibri"/>
                <a:sym typeface="Calibri"/>
              </a:defRPr>
            </a:lvl3pPr>
            <a:lvl4pPr marR="0" lvl="3" algn="l" rtl="0">
              <a:lnSpc>
                <a:spcPct val="90000"/>
              </a:lnSpc>
              <a:spcBef>
                <a:spcPts val="375"/>
              </a:spcBef>
              <a:spcAft>
                <a:spcPts val="0"/>
              </a:spcAft>
              <a:buClr>
                <a:schemeClr val="accent1"/>
              </a:buClr>
              <a:buSzPts val="1200"/>
              <a:buFont typeface="Arial"/>
              <a:buChar char="•"/>
              <a:defRPr sz="900" b="0" i="0" u="none" strike="noStrike" cap="none">
                <a:solidFill>
                  <a:schemeClr val="dk1"/>
                </a:solidFill>
                <a:latin typeface="Calibri"/>
                <a:ea typeface="Calibri"/>
                <a:cs typeface="Calibri"/>
                <a:sym typeface="Calibri"/>
              </a:defRPr>
            </a:lvl4pPr>
            <a:lvl5pPr marR="0" lvl="4" algn="l" rtl="0">
              <a:lnSpc>
                <a:spcPct val="90000"/>
              </a:lnSpc>
              <a:spcBef>
                <a:spcPts val="375"/>
              </a:spcBef>
              <a:spcAft>
                <a:spcPts val="0"/>
              </a:spcAft>
              <a:buClr>
                <a:schemeClr val="accent1"/>
              </a:buClr>
              <a:buSzPts val="1200"/>
              <a:buFont typeface="Arial"/>
              <a:buChar char="•"/>
              <a:defRPr sz="900" b="0" i="0" u="none" strike="noStrike" cap="none">
                <a:solidFill>
                  <a:schemeClr val="dk1"/>
                </a:solidFill>
                <a:latin typeface="Calibri"/>
                <a:ea typeface="Calibri"/>
                <a:cs typeface="Calibri"/>
                <a:sym typeface="Calibri"/>
              </a:defRPr>
            </a:lvl5pPr>
            <a:lvl6pPr marR="0" lvl="5"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6pPr>
            <a:lvl7pPr marR="0" lvl="6"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7pPr>
            <a:lvl8pPr marR="0" lvl="7"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8pPr>
            <a:lvl9pPr marR="0" lvl="8" algn="l" rtl="0">
              <a:lnSpc>
                <a:spcPct val="90000"/>
              </a:lnSpc>
              <a:spcBef>
                <a:spcPts val="375"/>
              </a:spcBef>
              <a:spcAft>
                <a:spcPts val="0"/>
              </a:spcAft>
              <a:buClr>
                <a:schemeClr val="dk1"/>
              </a:buClr>
              <a:buSzPts val="180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94" name="Google Shape;94;p7"/>
          <p:cNvSpPr/>
          <p:nvPr/>
        </p:nvSpPr>
        <p:spPr>
          <a:xfrm>
            <a:off x="7688545" y="555158"/>
            <a:ext cx="2473779" cy="3298372"/>
          </a:xfrm>
          <a:prstGeom prst="ellipse">
            <a:avLst/>
          </a:prstGeom>
          <a:noFill/>
          <a:ln w="9525" cap="flat" cmpd="sng">
            <a:solidFill>
              <a:schemeClr val="lt2"/>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95" name="Google Shape;95;p7"/>
          <p:cNvSpPr/>
          <p:nvPr/>
        </p:nvSpPr>
        <p:spPr>
          <a:xfrm>
            <a:off x="7449739" y="330754"/>
            <a:ext cx="951140" cy="1268186"/>
          </a:xfrm>
          <a:prstGeom prst="ellipse">
            <a:avLst/>
          </a:prstGeom>
          <a:noFill/>
          <a:ln w="9525" cap="flat" cmpd="sng">
            <a:solidFill>
              <a:srgbClr val="D0CECE"/>
            </a:solidFill>
            <a:prstDash val="solid"/>
            <a:miter lim="800000"/>
            <a:headEnd type="none" w="sm" len="sm"/>
            <a:tailEnd type="none" w="sm" len="sm"/>
          </a:ln>
        </p:spPr>
        <p:txBody>
          <a:bodyPr spcFirstLastPara="1" wrap="square" lIns="68569" tIns="34275" rIns="68569" bIns="34275"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96" name="Google Shape;96;p7"/>
          <p:cNvSpPr txBox="1">
            <a:spLocks noGrp="1"/>
          </p:cNvSpPr>
          <p:nvPr>
            <p:ph type="body" idx="8"/>
          </p:nvPr>
        </p:nvSpPr>
        <p:spPr>
          <a:xfrm>
            <a:off x="3060739" y="480157"/>
            <a:ext cx="5208422" cy="823912"/>
          </a:xfrm>
          <a:prstGeom prst="rect">
            <a:avLst/>
          </a:prstGeom>
          <a:noFill/>
          <a:ln>
            <a:noFill/>
          </a:ln>
        </p:spPr>
        <p:txBody>
          <a:bodyPr spcFirstLastPara="1" wrap="square" lIns="0" tIns="0" rIns="0" bIns="0" anchor="ctr" anchorCtr="0"/>
          <a:lstStyle>
            <a:lvl1pPr marL="342900" marR="0" lvl="0" indent="-171450" algn="l" rtl="0">
              <a:lnSpc>
                <a:spcPct val="90000"/>
              </a:lnSpc>
              <a:spcBef>
                <a:spcPts val="750"/>
              </a:spcBef>
              <a:spcAft>
                <a:spcPts val="0"/>
              </a:spcAft>
              <a:buClr>
                <a:schemeClr val="accent1"/>
              </a:buClr>
              <a:buSzPts val="2000"/>
              <a:buFont typeface="Arial"/>
              <a:buNone/>
              <a:defRPr sz="1500" b="1" i="0" u="none" strike="noStrike" cap="none">
                <a:solidFill>
                  <a:srgbClr val="7F7F7F"/>
                </a:solidFill>
                <a:latin typeface="Calibri"/>
                <a:ea typeface="Calibri"/>
                <a:cs typeface="Calibri"/>
                <a:sym typeface="Calibri"/>
              </a:defRPr>
            </a:lvl1pPr>
            <a:lvl2pPr marL="685800" marR="0" lvl="1" indent="-171450" algn="l" rtl="0">
              <a:lnSpc>
                <a:spcPct val="90000"/>
              </a:lnSpc>
              <a:spcBef>
                <a:spcPts val="375"/>
              </a:spcBef>
              <a:spcAft>
                <a:spcPts val="0"/>
              </a:spcAft>
              <a:buClr>
                <a:schemeClr val="accent1"/>
              </a:buClr>
              <a:buSzPts val="2000"/>
              <a:buFont typeface="Arial"/>
              <a:buNone/>
              <a:defRPr sz="1500" b="1" i="0" u="none" strike="noStrike" cap="none">
                <a:solidFill>
                  <a:schemeClr val="dk1"/>
                </a:solidFill>
                <a:latin typeface="Calibri"/>
                <a:ea typeface="Calibri"/>
                <a:cs typeface="Calibri"/>
                <a:sym typeface="Calibri"/>
              </a:defRPr>
            </a:lvl2pPr>
            <a:lvl3pPr marL="1028700" marR="0" lvl="2" indent="-171450" algn="l" rtl="0">
              <a:lnSpc>
                <a:spcPct val="90000"/>
              </a:lnSpc>
              <a:spcBef>
                <a:spcPts val="375"/>
              </a:spcBef>
              <a:spcAft>
                <a:spcPts val="0"/>
              </a:spcAft>
              <a:buClr>
                <a:schemeClr val="accent1"/>
              </a:buClr>
              <a:buSzPts val="1800"/>
              <a:buFont typeface="Arial"/>
              <a:buNone/>
              <a:defRPr sz="1350" b="1" i="0" u="none" strike="noStrike" cap="none">
                <a:solidFill>
                  <a:schemeClr val="dk1"/>
                </a:solidFill>
                <a:latin typeface="Calibri"/>
                <a:ea typeface="Calibri"/>
                <a:cs typeface="Calibri"/>
                <a:sym typeface="Calibri"/>
              </a:defRPr>
            </a:lvl3pPr>
            <a:lvl4pPr marL="1371600" marR="0" lvl="3" indent="-171450" algn="l" rtl="0">
              <a:lnSpc>
                <a:spcPct val="90000"/>
              </a:lnSpc>
              <a:spcBef>
                <a:spcPts val="375"/>
              </a:spcBef>
              <a:spcAft>
                <a:spcPts val="0"/>
              </a:spcAft>
              <a:buClr>
                <a:schemeClr val="accent1"/>
              </a:buClr>
              <a:buSzPts val="1600"/>
              <a:buFont typeface="Arial"/>
              <a:buNone/>
              <a:defRPr sz="1200" b="1" i="0" u="none" strike="noStrike" cap="none">
                <a:solidFill>
                  <a:schemeClr val="dk1"/>
                </a:solidFill>
                <a:latin typeface="Calibri"/>
                <a:ea typeface="Calibri"/>
                <a:cs typeface="Calibri"/>
                <a:sym typeface="Calibri"/>
              </a:defRPr>
            </a:lvl4pPr>
            <a:lvl5pPr marL="1714500" marR="0" lvl="4" indent="-171450" algn="l" rtl="0">
              <a:lnSpc>
                <a:spcPct val="90000"/>
              </a:lnSpc>
              <a:spcBef>
                <a:spcPts val="375"/>
              </a:spcBef>
              <a:spcAft>
                <a:spcPts val="0"/>
              </a:spcAft>
              <a:buClr>
                <a:schemeClr val="accent1"/>
              </a:buClr>
              <a:buSzPts val="1600"/>
              <a:buFont typeface="Arial"/>
              <a:buNone/>
              <a:defRPr sz="1200" b="1" i="0" u="none" strike="noStrike" cap="none">
                <a:solidFill>
                  <a:schemeClr val="dk1"/>
                </a:solidFill>
                <a:latin typeface="Calibri"/>
                <a:ea typeface="Calibri"/>
                <a:cs typeface="Calibri"/>
                <a:sym typeface="Calibri"/>
              </a:defRPr>
            </a:lvl5pPr>
            <a:lvl6pPr marL="2057400" marR="0" lvl="5"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6pPr>
            <a:lvl7pPr marL="2400300" marR="0" lvl="6"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7pPr>
            <a:lvl8pPr marL="2743200" marR="0" lvl="7"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8pPr>
            <a:lvl9pPr marL="3086100" marR="0" lvl="8" indent="-171450" algn="l" rtl="0">
              <a:lnSpc>
                <a:spcPct val="90000"/>
              </a:lnSpc>
              <a:spcBef>
                <a:spcPts val="375"/>
              </a:spcBef>
              <a:spcAft>
                <a:spcPts val="0"/>
              </a:spcAft>
              <a:buClr>
                <a:schemeClr val="dk1"/>
              </a:buClr>
              <a:buSzPts val="1600"/>
              <a:buFont typeface="Arial"/>
              <a:buNone/>
              <a:defRPr sz="1200" b="1" i="0" u="none" strike="noStrike" cap="none">
                <a:solidFill>
                  <a:schemeClr val="dk1"/>
                </a:solidFill>
                <a:latin typeface="Calibri"/>
                <a:ea typeface="Calibri"/>
                <a:cs typeface="Calibri"/>
                <a:sym typeface="Calibri"/>
              </a:defRPr>
            </a:lvl9pPr>
          </a:lstStyle>
          <a:p>
            <a:endParaRPr/>
          </a:p>
        </p:txBody>
      </p:sp>
      <p:grpSp>
        <p:nvGrpSpPr>
          <p:cNvPr id="97" name="Google Shape;97;p7"/>
          <p:cNvGrpSpPr/>
          <p:nvPr/>
        </p:nvGrpSpPr>
        <p:grpSpPr>
          <a:xfrm>
            <a:off x="272562" y="421046"/>
            <a:ext cx="561599" cy="134113"/>
            <a:chOff x="4827813" y="2534636"/>
            <a:chExt cx="996651" cy="178504"/>
          </a:xfrm>
        </p:grpSpPr>
        <p:sp>
          <p:nvSpPr>
            <p:cNvPr id="98" name="Google Shape;98;p7"/>
            <p:cNvSpPr/>
            <p:nvPr/>
          </p:nvSpPr>
          <p:spPr>
            <a:xfrm>
              <a:off x="4827813" y="2534636"/>
              <a:ext cx="178504" cy="178504"/>
            </a:xfrm>
            <a:prstGeom prst="ellipse">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99" name="Google Shape;99;p7"/>
            <p:cNvSpPr/>
            <p:nvPr/>
          </p:nvSpPr>
          <p:spPr>
            <a:xfrm>
              <a:off x="5092508" y="2534636"/>
              <a:ext cx="178504" cy="178504"/>
            </a:xfrm>
            <a:prstGeom prst="ellipse">
              <a:avLst/>
            </a:prstGeom>
            <a:solidFill>
              <a:schemeClr val="accent4">
                <a:alpha val="69803"/>
              </a:scheme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00" name="Google Shape;100;p7"/>
            <p:cNvSpPr/>
            <p:nvPr/>
          </p:nvSpPr>
          <p:spPr>
            <a:xfrm>
              <a:off x="5369234" y="2534636"/>
              <a:ext cx="178504" cy="178504"/>
            </a:xfrm>
            <a:prstGeom prst="ellipse">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sp>
          <p:nvSpPr>
            <p:cNvPr id="101" name="Google Shape;101;p7"/>
            <p:cNvSpPr/>
            <p:nvPr/>
          </p:nvSpPr>
          <p:spPr>
            <a:xfrm>
              <a:off x="5645960" y="2534636"/>
              <a:ext cx="178504" cy="178504"/>
            </a:xfrm>
            <a:prstGeom prst="ellipse">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b="0" i="0" u="none" strike="noStrike" cap="none">
                <a:solidFill>
                  <a:schemeClr val="lt1"/>
                </a:solidFill>
                <a:latin typeface="Calibri"/>
                <a:ea typeface="Calibri"/>
                <a:cs typeface="Calibri"/>
                <a:sym typeface="Calibri"/>
              </a:endParaRPr>
            </a:p>
          </p:txBody>
        </p:sp>
      </p:grpSp>
    </p:spTree>
    <p:extLst>
      <p:ext uri="{BB962C8B-B14F-4D97-AF65-F5344CB8AC3E}">
        <p14:creationId xmlns:p14="http://schemas.microsoft.com/office/powerpoint/2010/main" val="12046046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500" b="1" cap="small" baseline="0">
                <a:latin typeface="Constantia" pitchFamily="18" charset="0"/>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C817505-E79A-4CE3-955B-46529E59C72C}" type="datetimeFigureOut">
              <a:rPr lang="en-US" smtClean="0"/>
              <a:pPr/>
              <a:t>8/23/21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1671479064"/>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13"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5.svg"/><Relationship Id="rId2" Type="http://schemas.openxmlformats.org/officeDocument/2006/relationships/slideLayout" Target="../slideLayouts/slideLayout2.xml"/><Relationship Id="rId16" Type="http://schemas.openxmlformats.org/officeDocument/2006/relationships/image" Target="../media/image9.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4.png"/><Relationship Id="rId5" Type="http://schemas.openxmlformats.org/officeDocument/2006/relationships/slideLayout" Target="../slideLayouts/slideLayout5.xml"/><Relationship Id="rId15" Type="http://schemas.openxmlformats.org/officeDocument/2006/relationships/image" Target="../media/image8.png"/><Relationship Id="rId10" Type="http://schemas.openxmlformats.org/officeDocument/2006/relationships/image" Target="../media/image3.svg"/><Relationship Id="rId4" Type="http://schemas.openxmlformats.org/officeDocument/2006/relationships/slideLayout" Target="../slideLayouts/slideLayout4.xml"/><Relationship Id="rId9" Type="http://schemas.openxmlformats.org/officeDocument/2006/relationships/image" Target="../media/image2.png"/><Relationship Id="rId14" Type="http://schemas.openxmlformats.org/officeDocument/2006/relationships/image" Target="../media/image7.sv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20" name="Group 19">
            <a:extLst>
              <a:ext uri="{FF2B5EF4-FFF2-40B4-BE49-F238E27FC236}">
                <a16:creationId xmlns:a16="http://schemas.microsoft.com/office/drawing/2014/main" id="{1423E8A4-D2B7-46D2-92C3-AE6BC0B9BD06}"/>
              </a:ext>
            </a:extLst>
          </p:cNvPr>
          <p:cNvGrpSpPr/>
          <p:nvPr userDrawn="1"/>
        </p:nvGrpSpPr>
        <p:grpSpPr>
          <a:xfrm>
            <a:off x="5105399" y="3142"/>
            <a:ext cx="4038601" cy="1101851"/>
            <a:chOff x="5334000" y="-37306"/>
            <a:chExt cx="3281716" cy="895350"/>
          </a:xfrm>
        </p:grpSpPr>
        <p:pic>
          <p:nvPicPr>
            <p:cNvPr id="18" name="Graphic 17">
              <a:extLst>
                <a:ext uri="{FF2B5EF4-FFF2-40B4-BE49-F238E27FC236}">
                  <a16:creationId xmlns:a16="http://schemas.microsoft.com/office/drawing/2014/main" id="{9309AE25-B267-4B83-A0CB-35016E70EE69}"/>
                </a:ext>
              </a:extLst>
            </p:cNvPr>
            <p:cNvPicPr>
              <a:picLocks noChangeAspect="1"/>
            </p:cNvPicPr>
            <p:nvPr userDrawn="1"/>
          </p:nvPicPr>
          <p:blipFill>
            <a:blip r:embed="rId9">
              <a:extLst>
                <a:ext uri="{96DAC541-7B7A-43D3-8B79-37D633B846F1}">
                  <asvg:svgBlip xmlns:asvg="http://schemas.microsoft.com/office/drawing/2016/SVG/main" r:embed="rId10"/>
                </a:ext>
              </a:extLst>
            </a:blip>
            <a:stretch>
              <a:fillRect/>
            </a:stretch>
          </p:blipFill>
          <p:spPr>
            <a:xfrm>
              <a:off x="5448301" y="-37306"/>
              <a:ext cx="3167415" cy="609600"/>
            </a:xfrm>
            <a:prstGeom prst="rect">
              <a:avLst/>
            </a:prstGeom>
          </p:spPr>
        </p:pic>
        <p:pic>
          <p:nvPicPr>
            <p:cNvPr id="19" name="Graphic 18">
              <a:extLst>
                <a:ext uri="{FF2B5EF4-FFF2-40B4-BE49-F238E27FC236}">
                  <a16:creationId xmlns:a16="http://schemas.microsoft.com/office/drawing/2014/main" id="{61BEEC28-F63A-4526-A6C3-33CFC7679C23}"/>
                </a:ext>
              </a:extLst>
            </p:cNvPr>
            <p:cNvPicPr>
              <a:picLocks noChangeAspect="1"/>
            </p:cNvPicPr>
            <p:nvPr userDrawn="1"/>
          </p:nvPicPr>
          <p:blipFill>
            <a:blip r:embed="rId11">
              <a:extLst>
                <a:ext uri="{96DAC541-7B7A-43D3-8B79-37D633B846F1}">
                  <asvg:svgBlip xmlns:asvg="http://schemas.microsoft.com/office/drawing/2016/SVG/main" r:embed="rId12"/>
                </a:ext>
              </a:extLst>
            </a:blip>
            <a:stretch>
              <a:fillRect/>
            </a:stretch>
          </p:blipFill>
          <p:spPr>
            <a:xfrm>
              <a:off x="5334000" y="-37306"/>
              <a:ext cx="819150" cy="895350"/>
            </a:xfrm>
            <a:prstGeom prst="rect">
              <a:avLst/>
            </a:prstGeom>
          </p:spPr>
        </p:pic>
      </p:grpSp>
      <p:sp>
        <p:nvSpPr>
          <p:cNvPr id="22" name="Title Placeholder 21"/>
          <p:cNvSpPr>
            <a:spLocks noGrp="1"/>
          </p:cNvSpPr>
          <p:nvPr>
            <p:ph type="title"/>
          </p:nvPr>
        </p:nvSpPr>
        <p:spPr>
          <a:xfrm>
            <a:off x="466725" y="381198"/>
            <a:ext cx="4638674" cy="675926"/>
          </a:xfrm>
          <a:prstGeom prst="rect">
            <a:avLst/>
          </a:prstGeom>
        </p:spPr>
        <p:txBody>
          <a:bodyPr vert="horz" lIns="0" rIns="0" anchor="ctr">
            <a:noAutofit/>
          </a:bodyPr>
          <a:lstStyle/>
          <a:p>
            <a:endParaRPr lang="en-US" dirty="0"/>
          </a:p>
        </p:txBody>
      </p:sp>
      <p:sp>
        <p:nvSpPr>
          <p:cNvPr id="13" name="Text Placeholder 12"/>
          <p:cNvSpPr>
            <a:spLocks noGrp="1"/>
          </p:cNvSpPr>
          <p:nvPr>
            <p:ph type="body" idx="1"/>
          </p:nvPr>
        </p:nvSpPr>
        <p:spPr>
          <a:xfrm>
            <a:off x="457200" y="1566839"/>
            <a:ext cx="8229600" cy="4572000"/>
          </a:xfrm>
          <a:prstGeom prst="rect">
            <a:avLst/>
          </a:prstGeom>
        </p:spPr>
        <p:txBody>
          <a:bodyPr vert="horz" anchor="t">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2"/>
          <p:cNvSpPr>
            <a:spLocks noGrp="1"/>
          </p:cNvSpPr>
          <p:nvPr>
            <p:ph type="ftr" sz="quarter" idx="3"/>
          </p:nvPr>
        </p:nvSpPr>
        <p:spPr>
          <a:xfrm>
            <a:off x="5867400" y="174116"/>
            <a:ext cx="2212182" cy="300831"/>
          </a:xfrm>
          <a:prstGeom prst="rect">
            <a:avLst/>
          </a:prstGeom>
        </p:spPr>
        <p:txBody>
          <a:bodyPr vert="horz" anchor="b"/>
          <a:lstStyle>
            <a:lvl1pPr algn="r">
              <a:defRPr sz="1200">
                <a:solidFill>
                  <a:schemeClr val="bg2"/>
                </a:solidFill>
              </a:defRPr>
            </a:lvl1pPr>
          </a:lstStyle>
          <a:p>
            <a:r>
              <a:rPr lang="en-US" dirty="0"/>
              <a:t>www.website.com</a:t>
            </a:r>
          </a:p>
        </p:txBody>
      </p:sp>
      <p:sp>
        <p:nvSpPr>
          <p:cNvPr id="23" name="Slide Number Placeholder 22"/>
          <p:cNvSpPr>
            <a:spLocks noGrp="1"/>
          </p:cNvSpPr>
          <p:nvPr>
            <p:ph type="sldNum" sz="quarter" idx="4"/>
          </p:nvPr>
        </p:nvSpPr>
        <p:spPr>
          <a:xfrm>
            <a:off x="8183880" y="173195"/>
            <a:ext cx="502920" cy="301752"/>
          </a:xfrm>
          <a:prstGeom prst="rect">
            <a:avLst/>
          </a:prstGeom>
        </p:spPr>
        <p:txBody>
          <a:bodyPr vert="horz" anchor="b"/>
          <a:lstStyle>
            <a:lvl1pPr algn="ctr">
              <a:defRPr sz="1200" b="1">
                <a:solidFill>
                  <a:schemeClr val="bg2"/>
                </a:solidFill>
              </a:defRPr>
            </a:lvl1pPr>
          </a:lstStyle>
          <a:p>
            <a:fld id="{49598980-D22C-4904-9F8F-3DB09B2ECD84}" type="slidenum">
              <a:rPr lang="en-US" smtClean="0"/>
              <a:pPr/>
              <a:t>‹#›</a:t>
            </a:fld>
            <a:endParaRPr lang="en-US" dirty="0"/>
          </a:p>
        </p:txBody>
      </p:sp>
      <p:pic>
        <p:nvPicPr>
          <p:cNvPr id="21" name="Graphic 20">
            <a:extLst>
              <a:ext uri="{FF2B5EF4-FFF2-40B4-BE49-F238E27FC236}">
                <a16:creationId xmlns:a16="http://schemas.microsoft.com/office/drawing/2014/main" id="{41E45D2D-0469-4652-A090-C4D13F3C1502}"/>
              </a:ext>
            </a:extLst>
          </p:cNvPr>
          <p:cNvPicPr>
            <a:picLocks noChangeAspect="1"/>
          </p:cNvPicPr>
          <p:nvPr userDrawn="1"/>
        </p:nvPicPr>
        <p:blipFill>
          <a:blip r:embed="rId13">
            <a:extLst>
              <a:ext uri="{96DAC541-7B7A-43D3-8B79-37D633B846F1}">
                <asvg:svgBlip xmlns:asvg="http://schemas.microsoft.com/office/drawing/2016/SVG/main" r:embed="rId14"/>
              </a:ext>
            </a:extLst>
          </a:blip>
          <a:stretch>
            <a:fillRect/>
          </a:stretch>
        </p:blipFill>
        <p:spPr>
          <a:xfrm>
            <a:off x="0" y="5307178"/>
            <a:ext cx="1219200" cy="1550822"/>
          </a:xfrm>
          <a:prstGeom prst="rect">
            <a:avLst/>
          </a:prstGeom>
        </p:spPr>
      </p:pic>
      <p:pic>
        <p:nvPicPr>
          <p:cNvPr id="27" name="Graphic 26">
            <a:extLst>
              <a:ext uri="{FF2B5EF4-FFF2-40B4-BE49-F238E27FC236}">
                <a16:creationId xmlns:a16="http://schemas.microsoft.com/office/drawing/2014/main" id="{16C04FF8-AE2F-4C75-8657-A2201B951971}"/>
              </a:ext>
            </a:extLst>
          </p:cNvPr>
          <p:cNvPicPr>
            <a:picLocks noChangeAspect="1"/>
          </p:cNvPicPr>
          <p:nvPr userDrawn="1"/>
        </p:nvPicPr>
        <p:blipFill>
          <a:blip r:embed="rId15">
            <a:extLst>
              <a:ext uri="{96DAC541-7B7A-43D3-8B79-37D633B846F1}">
                <asvg:svgBlip xmlns:asvg="http://schemas.microsoft.com/office/drawing/2016/SVG/main" r:embed="rId16"/>
              </a:ext>
            </a:extLst>
          </a:blip>
          <a:stretch>
            <a:fillRect/>
          </a:stretch>
        </p:blipFill>
        <p:spPr>
          <a:xfrm>
            <a:off x="-16459" y="4545317"/>
            <a:ext cx="1248460" cy="1570328"/>
          </a:xfrm>
          <a:prstGeom prst="rect">
            <a:avLst/>
          </a:prstGeom>
        </p:spPr>
      </p:pic>
    </p:spTree>
  </p:cSld>
  <p:clrMap bg1="dk1" tx1="lt1" bg2="dk2" tx2="lt2" accent1="accent1" accent2="accent2" accent3="accent3" accent4="accent4" accent5="accent5" accent6="accent6" hlink="hlink" folHlink="folHlink"/>
  <p:sldLayoutIdLst>
    <p:sldLayoutId id="2147483649" r:id="rId1"/>
    <p:sldLayoutId id="2147483650" r:id="rId2"/>
    <p:sldLayoutId id="2147483657" r:id="rId3"/>
    <p:sldLayoutId id="2147483652" r:id="rId4"/>
    <p:sldLayoutId id="2147483656" r:id="rId5"/>
    <p:sldLayoutId id="2147483658" r:id="rId6"/>
    <p:sldLayoutId id="2147483659" r:id="rId7"/>
  </p:sldLayoutIdLst>
  <p:txStyles>
    <p:title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p:titleStyle>
    <p:body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p:bodyStyle>
    <p:otherStyle>
      <a:lvl1pPr marL="0" algn="l" rtl="0" eaLnBrk="1" hangingPunct="1">
        <a:defRPr kern="1200">
          <a:solidFill>
            <a:schemeClr val="tx1"/>
          </a:solidFill>
          <a:latin typeface="+mn-lt"/>
          <a:ea typeface="+mn-ea"/>
          <a:cs typeface="+mn-cs"/>
        </a:defRPr>
      </a:lvl1pPr>
      <a:lvl2pPr marL="457200" algn="l" rtl="0" eaLnBrk="1" hangingPunct="1">
        <a:defRPr kern="1200">
          <a:solidFill>
            <a:schemeClr val="tx1"/>
          </a:solidFill>
          <a:latin typeface="+mn-lt"/>
          <a:ea typeface="+mn-ea"/>
          <a:cs typeface="+mn-cs"/>
        </a:defRPr>
      </a:lvl2pPr>
      <a:lvl3pPr marL="914400" algn="l" rtl="0" eaLnBrk="1" hangingPunct="1">
        <a:defRPr kern="1200">
          <a:solidFill>
            <a:schemeClr val="tx1"/>
          </a:solidFill>
          <a:latin typeface="+mn-lt"/>
          <a:ea typeface="+mn-ea"/>
          <a:cs typeface="+mn-cs"/>
        </a:defRPr>
      </a:lvl3pPr>
      <a:lvl4pPr marL="1371600" algn="l" rtl="0" eaLnBrk="1" hangingPunct="1">
        <a:defRPr kern="1200">
          <a:solidFill>
            <a:schemeClr val="tx1"/>
          </a:solidFill>
          <a:latin typeface="+mn-lt"/>
          <a:ea typeface="+mn-ea"/>
          <a:cs typeface="+mn-cs"/>
        </a:defRPr>
      </a:lvl4pPr>
      <a:lvl5pPr marL="1828800" algn="l" rtl="0" eaLnBrk="1" hangingPunct="1">
        <a:defRPr kern="1200">
          <a:solidFill>
            <a:schemeClr val="tx1"/>
          </a:solidFill>
          <a:latin typeface="+mn-lt"/>
          <a:ea typeface="+mn-ea"/>
          <a:cs typeface="+mn-cs"/>
        </a:defRPr>
      </a:lvl5pPr>
      <a:lvl6pPr marL="2286000" algn="l" rtl="0" eaLnBrk="1" hangingPunct="1">
        <a:defRPr kern="1200">
          <a:solidFill>
            <a:schemeClr val="tx1"/>
          </a:solidFill>
          <a:latin typeface="+mn-lt"/>
          <a:ea typeface="+mn-ea"/>
          <a:cs typeface="+mn-cs"/>
        </a:defRPr>
      </a:lvl6pPr>
      <a:lvl7pPr marL="2743200" algn="l" rtl="0" eaLnBrk="1" hangingPunct="1">
        <a:defRPr kern="1200">
          <a:solidFill>
            <a:schemeClr val="tx1"/>
          </a:solidFill>
          <a:latin typeface="+mn-lt"/>
          <a:ea typeface="+mn-ea"/>
          <a:cs typeface="+mn-cs"/>
        </a:defRPr>
      </a:lvl7pPr>
      <a:lvl8pPr marL="3200400" algn="l" rtl="0" eaLnBrk="1" hangingPunct="1">
        <a:defRPr kern="1200">
          <a:solidFill>
            <a:schemeClr val="tx1"/>
          </a:solidFill>
          <a:latin typeface="+mn-lt"/>
          <a:ea typeface="+mn-ea"/>
          <a:cs typeface="+mn-cs"/>
        </a:defRPr>
      </a:lvl8pPr>
      <a:lvl9pPr marL="3657600" algn="l" rtl="0" eaLnBrk="1" hangingPunct="1">
        <a:defRPr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41.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hyperlink" Target="mailto:Analisar@innovative.com" TargetMode="External"/><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hyperlink" Target="mailto:presidentoffice@innovative.com"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a:spLocks noGrp="1"/>
          </p:cNvSpPr>
          <p:nvPr>
            <p:ph type="ctrTitle"/>
          </p:nvPr>
        </p:nvSpPr>
        <p:spPr>
          <a:xfrm>
            <a:off x="3048000" y="1905000"/>
            <a:ext cx="5403056" cy="1425577"/>
          </a:xfrm>
        </p:spPr>
        <p:txBody>
          <a:bodyPr/>
          <a:lstStyle/>
          <a:p>
            <a:r>
              <a:rPr lang="en-US" sz="4800" dirty="0">
                <a:solidFill>
                  <a:schemeClr val="tx1"/>
                </a:solidFill>
                <a:latin typeface="Adobe Hebrew" panose="02040503050201020203" pitchFamily="18" charset="-79"/>
                <a:cs typeface="Adobe Hebrew" panose="02040503050201020203" pitchFamily="18" charset="-79"/>
              </a:rPr>
              <a:t>CITY OF MONTEREY AQUATIC CENTER</a:t>
            </a:r>
            <a:endParaRPr lang="en-US" b="0" dirty="0">
              <a:solidFill>
                <a:schemeClr val="tx1"/>
              </a:solidFill>
              <a:latin typeface="Adobe Hebrew" panose="02040503050201020203" pitchFamily="18" charset="-79"/>
              <a:cs typeface="Adobe Hebrew" panose="02040503050201020203" pitchFamily="18" charset="-79"/>
            </a:endParaRPr>
          </a:p>
        </p:txBody>
      </p:sp>
      <p:sp>
        <p:nvSpPr>
          <p:cNvPr id="3" name="Rectangle 2"/>
          <p:cNvSpPr>
            <a:spLocks noGrp="1"/>
          </p:cNvSpPr>
          <p:nvPr>
            <p:ph type="subTitle" idx="1"/>
          </p:nvPr>
        </p:nvSpPr>
        <p:spPr/>
        <p:txBody>
          <a:bodyPr>
            <a:normAutofit fontScale="92500" lnSpcReduction="20000"/>
          </a:bodyPr>
          <a:lstStyle/>
          <a:p>
            <a:pPr algn="r"/>
            <a:r>
              <a:rPr lang="en-US" dirty="0">
                <a:solidFill>
                  <a:schemeClr val="bg1"/>
                </a:solidFill>
                <a:latin typeface="Adobe Caslon Pro" panose="0205050205050A020403" pitchFamily="18" charset="77"/>
              </a:rPr>
              <a:t>INNOVATIVE CREATION</a:t>
            </a:r>
          </a:p>
          <a:p>
            <a:pPr algn="r"/>
            <a:r>
              <a:rPr lang="en-US" dirty="0">
                <a:solidFill>
                  <a:schemeClr val="bg1"/>
                </a:solidFill>
                <a:latin typeface="Adobe Caslon Pro" panose="0205050205050A020403" pitchFamily="18" charset="77"/>
              </a:rPr>
              <a:t>DECEMBER 10, 2018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25"/>
          <p:cNvSpPr txBox="1">
            <a:spLocks noGrp="1"/>
          </p:cNvSpPr>
          <p:nvPr>
            <p:ph type="title"/>
          </p:nvPr>
        </p:nvSpPr>
        <p:spPr>
          <a:xfrm>
            <a:off x="272569" y="1141108"/>
            <a:ext cx="2404800" cy="676350"/>
          </a:xfrm>
          <a:prstGeom prst="rect">
            <a:avLst/>
          </a:prstGeom>
        </p:spPr>
        <p:txBody>
          <a:bodyPr spcFirstLastPara="1" vert="horz" wrap="square" lIns="0" tIns="0" rIns="0" bIns="0" anchor="b" anchorCtr="0">
            <a:noAutofit/>
          </a:bodyPr>
          <a:lstStyle/>
          <a:p>
            <a:pPr marL="0"/>
            <a:r>
              <a:rPr lang="en-US" dirty="0"/>
              <a:t>Schedule Management</a:t>
            </a:r>
            <a:endParaRPr dirty="0"/>
          </a:p>
        </p:txBody>
      </p:sp>
      <p:sp>
        <p:nvSpPr>
          <p:cNvPr id="313" name="Google Shape;313;p25"/>
          <p:cNvSpPr txBox="1">
            <a:spLocks noGrp="1"/>
          </p:cNvSpPr>
          <p:nvPr>
            <p:ph type="body" idx="2"/>
          </p:nvPr>
        </p:nvSpPr>
        <p:spPr>
          <a:xfrm>
            <a:off x="3005457" y="1141108"/>
            <a:ext cx="5676525" cy="4047300"/>
          </a:xfrm>
          <a:prstGeom prst="rect">
            <a:avLst/>
          </a:prstGeom>
        </p:spPr>
        <p:txBody>
          <a:bodyPr spcFirstLastPara="1" vert="horz" wrap="square" lIns="0" tIns="0" rIns="0" bIns="0" anchor="t" anchorCtr="0">
            <a:noAutofit/>
          </a:bodyPr>
          <a:lstStyle/>
          <a:p>
            <a:pPr marL="0" indent="0">
              <a:lnSpc>
                <a:spcPct val="115000"/>
              </a:lnSpc>
              <a:spcBef>
                <a:spcPts val="0"/>
              </a:spcBef>
              <a:buNone/>
            </a:pPr>
            <a:r>
              <a:rPr lang="en-US" sz="1400" b="1" u="sng" dirty="0">
                <a:solidFill>
                  <a:schemeClr val="accent1"/>
                </a:solidFill>
              </a:rPr>
              <a:t>Strategy</a:t>
            </a:r>
            <a:endParaRPr sz="1400" b="1" dirty="0">
              <a:solidFill>
                <a:schemeClr val="accent1"/>
              </a:solidFill>
            </a:endParaRPr>
          </a:p>
          <a:p>
            <a:pPr>
              <a:lnSpc>
                <a:spcPct val="115000"/>
              </a:lnSpc>
              <a:spcBef>
                <a:spcPts val="0"/>
              </a:spcBef>
              <a:buClrTx/>
              <a:buFont typeface="Arial" panose="020B0604020202020204" pitchFamily="34" charset="0"/>
              <a:buChar char="•"/>
            </a:pPr>
            <a:r>
              <a:rPr lang="en-US" dirty="0">
                <a:solidFill>
                  <a:schemeClr val="dk2"/>
                </a:solidFill>
              </a:rPr>
              <a:t>To estimate costs (labor costs) the project team used: </a:t>
            </a:r>
            <a:endParaRPr dirty="0">
              <a:solidFill>
                <a:srgbClr val="616161"/>
              </a:solidFill>
            </a:endParaRPr>
          </a:p>
          <a:p>
            <a:pPr lvl="1" indent="-247650">
              <a:lnSpc>
                <a:spcPct val="115000"/>
              </a:lnSpc>
              <a:spcBef>
                <a:spcPts val="0"/>
              </a:spcBef>
              <a:buClr>
                <a:srgbClr val="616161"/>
              </a:buClr>
              <a:buSzPts val="1600"/>
              <a:buFont typeface="Calibri"/>
              <a:buChar char="○"/>
            </a:pPr>
            <a:r>
              <a:rPr lang="en-US" sz="1200" dirty="0">
                <a:solidFill>
                  <a:srgbClr val="616161"/>
                </a:solidFill>
              </a:rPr>
              <a:t>Researched published commercial information</a:t>
            </a:r>
            <a:endParaRPr sz="1200" dirty="0">
              <a:solidFill>
                <a:srgbClr val="616161"/>
              </a:solidFill>
            </a:endParaRPr>
          </a:p>
          <a:p>
            <a:pPr lvl="1" indent="-247650">
              <a:lnSpc>
                <a:spcPct val="115000"/>
              </a:lnSpc>
              <a:spcBef>
                <a:spcPts val="0"/>
              </a:spcBef>
              <a:buClr>
                <a:srgbClr val="616161"/>
              </a:buClr>
              <a:buSzPts val="1600"/>
              <a:buFont typeface="Calibri"/>
              <a:buChar char="○"/>
            </a:pPr>
            <a:r>
              <a:rPr lang="en-US" sz="1200" dirty="0">
                <a:solidFill>
                  <a:srgbClr val="616161"/>
                </a:solidFill>
              </a:rPr>
              <a:t>The team worked with the scope baseline and the project schedule along with approved WBS to estimate costs.</a:t>
            </a:r>
            <a:endParaRPr sz="1200" dirty="0">
              <a:solidFill>
                <a:srgbClr val="616161"/>
              </a:solidFill>
            </a:endParaRPr>
          </a:p>
          <a:p>
            <a:pPr lvl="1" indent="-247650">
              <a:lnSpc>
                <a:spcPct val="115000"/>
              </a:lnSpc>
              <a:spcBef>
                <a:spcPts val="0"/>
              </a:spcBef>
              <a:buClr>
                <a:srgbClr val="616161"/>
              </a:buClr>
              <a:buSzPts val="1600"/>
              <a:buFont typeface="Calibri"/>
              <a:buChar char="○"/>
            </a:pPr>
            <a:r>
              <a:rPr lang="en-US" sz="1200" dirty="0">
                <a:solidFill>
                  <a:srgbClr val="616161"/>
                </a:solidFill>
              </a:rPr>
              <a:t>Contingency reserves has been added based off of the risk register </a:t>
            </a:r>
            <a:r>
              <a:rPr lang="en-US" sz="1200" dirty="0" err="1">
                <a:solidFill>
                  <a:srgbClr val="616161"/>
                </a:solidFill>
              </a:rPr>
              <a:t>prob</a:t>
            </a:r>
            <a:r>
              <a:rPr lang="en-US" sz="1200" dirty="0">
                <a:solidFill>
                  <a:srgbClr val="616161"/>
                </a:solidFill>
              </a:rPr>
              <a:t>/impact matrix</a:t>
            </a:r>
            <a:endParaRPr sz="1350" b="1" dirty="0">
              <a:solidFill>
                <a:schemeClr val="accent1"/>
              </a:solidFill>
            </a:endParaRPr>
          </a:p>
          <a:p>
            <a:pPr marL="0" indent="0">
              <a:lnSpc>
                <a:spcPct val="125000"/>
              </a:lnSpc>
              <a:spcBef>
                <a:spcPts val="1200"/>
              </a:spcBef>
              <a:buNone/>
            </a:pPr>
            <a:r>
              <a:rPr lang="en-US" sz="1400" b="1" u="sng" dirty="0">
                <a:solidFill>
                  <a:schemeClr val="accent1"/>
                </a:solidFill>
              </a:rPr>
              <a:t>Approach</a:t>
            </a:r>
            <a:endParaRPr sz="1400" b="1" u="sng" dirty="0">
              <a:solidFill>
                <a:schemeClr val="accent1"/>
              </a:solidFill>
            </a:endParaRPr>
          </a:p>
          <a:p>
            <a:pPr>
              <a:lnSpc>
                <a:spcPct val="125454"/>
              </a:lnSpc>
              <a:spcBef>
                <a:spcPts val="0"/>
              </a:spcBef>
              <a:buClrTx/>
            </a:pPr>
            <a:r>
              <a:rPr lang="en-US" dirty="0">
                <a:solidFill>
                  <a:srgbClr val="616161"/>
                </a:solidFill>
              </a:rPr>
              <a:t>Hybrid method: </a:t>
            </a:r>
            <a:endParaRPr dirty="0">
              <a:solidFill>
                <a:srgbClr val="616161"/>
              </a:solidFill>
            </a:endParaRPr>
          </a:p>
          <a:p>
            <a:pPr lvl="1" indent="-247650">
              <a:lnSpc>
                <a:spcPct val="115000"/>
              </a:lnSpc>
              <a:spcBef>
                <a:spcPts val="0"/>
              </a:spcBef>
              <a:buClr>
                <a:schemeClr val="bg1"/>
              </a:buClr>
              <a:buSzPts val="1600"/>
              <a:buFont typeface="Calibri"/>
              <a:buChar char="○"/>
            </a:pPr>
            <a:r>
              <a:rPr lang="en-US" sz="1200" dirty="0">
                <a:solidFill>
                  <a:srgbClr val="616161"/>
                </a:solidFill>
              </a:rPr>
              <a:t>Expert judgement: Industry information, similar projects and knowledge area</a:t>
            </a:r>
            <a:endParaRPr sz="1200" dirty="0">
              <a:solidFill>
                <a:srgbClr val="616161"/>
              </a:solidFill>
            </a:endParaRPr>
          </a:p>
          <a:p>
            <a:pPr lvl="1" indent="-247650">
              <a:lnSpc>
                <a:spcPct val="115000"/>
              </a:lnSpc>
              <a:spcBef>
                <a:spcPts val="0"/>
              </a:spcBef>
              <a:buClr>
                <a:srgbClr val="616161"/>
              </a:buClr>
              <a:buSzPts val="1600"/>
              <a:buFont typeface="Calibri"/>
              <a:buChar char="○"/>
            </a:pPr>
            <a:r>
              <a:rPr lang="en-US" sz="1200" dirty="0">
                <a:solidFill>
                  <a:srgbClr val="616161"/>
                </a:solidFill>
              </a:rPr>
              <a:t>Cost Aggregation: cost estimates are aggregated by work packages in accordance with the WBS</a:t>
            </a:r>
            <a:endParaRPr sz="1200" dirty="0">
              <a:solidFill>
                <a:srgbClr val="616161"/>
              </a:solidFill>
            </a:endParaRPr>
          </a:p>
          <a:p>
            <a:pPr marL="0" indent="0">
              <a:lnSpc>
                <a:spcPct val="125000"/>
              </a:lnSpc>
              <a:spcBef>
                <a:spcPts val="1200"/>
              </a:spcBef>
              <a:buNone/>
            </a:pPr>
            <a:r>
              <a:rPr lang="en-US" dirty="0">
                <a:solidFill>
                  <a:srgbClr val="FF5252"/>
                </a:solidFill>
              </a:rPr>
              <a:t> </a:t>
            </a:r>
            <a:r>
              <a:rPr lang="en-US" sz="1400" b="1" u="sng" dirty="0">
                <a:solidFill>
                  <a:schemeClr val="accent1"/>
                </a:solidFill>
              </a:rPr>
              <a:t>Threshold</a:t>
            </a:r>
          </a:p>
        </p:txBody>
      </p:sp>
      <p:sp>
        <p:nvSpPr>
          <p:cNvPr id="314" name="Google Shape;314;p25"/>
          <p:cNvSpPr>
            <a:spLocks noGrp="1"/>
          </p:cNvSpPr>
          <p:nvPr>
            <p:ph type="pic" idx="6"/>
          </p:nvPr>
        </p:nvSpPr>
        <p:spPr>
          <a:xfrm>
            <a:off x="3060740" y="2114472"/>
            <a:ext cx="441000" cy="441000"/>
          </a:xfrm>
          <a:prstGeom prst="rect">
            <a:avLst/>
          </a:prstGeom>
        </p:spPr>
        <p:txBody>
          <a:bodyPr spcFirstLastPara="1" vert="horz" wrap="square" lIns="68569" tIns="34275" rIns="68569" bIns="34275" anchor="ctr" anchorCtr="0">
            <a:noAutofit/>
          </a:bodyPr>
          <a:lstStyle/>
          <a:p>
            <a:pPr marL="0" indent="0"/>
            <a:r>
              <a:rPr lang="en-US"/>
              <a:t> </a:t>
            </a:r>
            <a:endParaRPr/>
          </a:p>
        </p:txBody>
      </p:sp>
      <p:sp>
        <p:nvSpPr>
          <p:cNvPr id="315" name="Google Shape;315;p25"/>
          <p:cNvSpPr>
            <a:spLocks noGrp="1"/>
          </p:cNvSpPr>
          <p:nvPr>
            <p:ph type="pic" idx="7"/>
          </p:nvPr>
        </p:nvSpPr>
        <p:spPr>
          <a:xfrm>
            <a:off x="5901006" y="2114472"/>
            <a:ext cx="441000" cy="441000"/>
          </a:xfrm>
          <a:prstGeom prst="rect">
            <a:avLst/>
          </a:prstGeom>
        </p:spPr>
        <p:txBody>
          <a:bodyPr spcFirstLastPara="1" vert="horz" wrap="square" lIns="68569" tIns="34275" rIns="68569" bIns="34275" anchor="ctr" anchorCtr="0">
            <a:noAutofit/>
          </a:bodyPr>
          <a:lstStyle/>
          <a:p>
            <a:pPr marL="0" indent="0"/>
            <a:r>
              <a:rPr lang="en-US"/>
              <a:t> </a:t>
            </a:r>
            <a:endParaRPr/>
          </a:p>
        </p:txBody>
      </p:sp>
      <p:graphicFrame>
        <p:nvGraphicFramePr>
          <p:cNvPr id="2" name="Table 1"/>
          <p:cNvGraphicFramePr>
            <a:graphicFrameLocks noGrp="1"/>
          </p:cNvGraphicFramePr>
          <p:nvPr>
            <p:extLst>
              <p:ext uri="{D42A27DB-BD31-4B8C-83A1-F6EECF244321}">
                <p14:modId xmlns:p14="http://schemas.microsoft.com/office/powerpoint/2010/main" val="351716993"/>
              </p:ext>
            </p:extLst>
          </p:nvPr>
        </p:nvGraphicFramePr>
        <p:xfrm>
          <a:off x="3124200" y="4512133"/>
          <a:ext cx="5157045" cy="673100"/>
        </p:xfrm>
        <a:graphic>
          <a:graphicData uri="http://schemas.openxmlformats.org/drawingml/2006/table">
            <a:tbl>
              <a:tblPr firstRow="1" firstCol="1" bandRow="1">
                <a:tableStyleId>{5C22544A-7EE6-4342-B048-85BDC9FD1C3A}</a:tableStyleId>
              </a:tblPr>
              <a:tblGrid>
                <a:gridCol w="1719015">
                  <a:extLst>
                    <a:ext uri="{9D8B030D-6E8A-4147-A177-3AD203B41FA5}">
                      <a16:colId xmlns:a16="http://schemas.microsoft.com/office/drawing/2014/main" val="1083465182"/>
                    </a:ext>
                  </a:extLst>
                </a:gridCol>
                <a:gridCol w="1719015">
                  <a:extLst>
                    <a:ext uri="{9D8B030D-6E8A-4147-A177-3AD203B41FA5}">
                      <a16:colId xmlns:a16="http://schemas.microsoft.com/office/drawing/2014/main" val="2582385198"/>
                    </a:ext>
                  </a:extLst>
                </a:gridCol>
                <a:gridCol w="1719015">
                  <a:extLst>
                    <a:ext uri="{9D8B030D-6E8A-4147-A177-3AD203B41FA5}">
                      <a16:colId xmlns:a16="http://schemas.microsoft.com/office/drawing/2014/main" val="2759262294"/>
                    </a:ext>
                  </a:extLst>
                </a:gridCol>
              </a:tblGrid>
              <a:tr h="254000">
                <a:tc>
                  <a:txBody>
                    <a:bodyPr/>
                    <a:lstStyle/>
                    <a:p>
                      <a:pPr marL="0" marR="0" algn="ctr">
                        <a:lnSpc>
                          <a:spcPct val="125000"/>
                        </a:lnSpc>
                        <a:spcBef>
                          <a:spcPts val="0"/>
                        </a:spcBef>
                        <a:spcAft>
                          <a:spcPts val="1700"/>
                        </a:spcAft>
                      </a:pPr>
                      <a:r>
                        <a:rPr lang="en-US" sz="1200">
                          <a:effectLst/>
                        </a:rPr>
                        <a:t>Performance</a:t>
                      </a:r>
                      <a:r>
                        <a:rPr lang="en-US" sz="1350">
                          <a:effectLst/>
                        </a:rPr>
                        <a:t> </a:t>
                      </a:r>
                      <a:r>
                        <a:rPr lang="en-US" sz="1200">
                          <a:effectLst/>
                        </a:rPr>
                        <a:t>Measure</a:t>
                      </a:r>
                      <a:endParaRPr lang="en-US" sz="1000">
                        <a:solidFill>
                          <a:srgbClr val="46464A"/>
                        </a:solidFill>
                        <a:effectLst/>
                        <a:latin typeface="Century Schoolbook" panose="02040604050505020304" pitchFamily="18" charset="0"/>
                        <a:ea typeface="Century Schoolbook" panose="02040604050505020304" pitchFamily="18" charset="0"/>
                        <a:cs typeface="Times New Roman" panose="02020603050405020304" pitchFamily="18" charset="0"/>
                      </a:endParaRPr>
                    </a:p>
                  </a:txBody>
                  <a:tcPr marL="50800" marR="50800" marT="0" marB="0"/>
                </a:tc>
                <a:tc>
                  <a:txBody>
                    <a:bodyPr/>
                    <a:lstStyle/>
                    <a:p>
                      <a:pPr marL="0" marR="0" algn="ctr">
                        <a:lnSpc>
                          <a:spcPct val="125000"/>
                        </a:lnSpc>
                        <a:spcBef>
                          <a:spcPts val="0"/>
                        </a:spcBef>
                        <a:spcAft>
                          <a:spcPts val="1700"/>
                        </a:spcAft>
                      </a:pPr>
                      <a:r>
                        <a:rPr lang="en-US" sz="1200" dirty="0">
                          <a:effectLst/>
                        </a:rPr>
                        <a:t>Yellow</a:t>
                      </a:r>
                      <a:endParaRPr lang="en-US" sz="1000" dirty="0">
                        <a:solidFill>
                          <a:srgbClr val="46464A"/>
                        </a:solidFill>
                        <a:effectLst/>
                        <a:latin typeface="Century Schoolbook" panose="02040604050505020304" pitchFamily="18" charset="0"/>
                        <a:ea typeface="Century Schoolbook" panose="02040604050505020304" pitchFamily="18" charset="0"/>
                        <a:cs typeface="Times New Roman" panose="02020603050405020304" pitchFamily="18" charset="0"/>
                      </a:endParaRPr>
                    </a:p>
                  </a:txBody>
                  <a:tcPr marL="50800" marR="50800" marT="0" marB="0"/>
                </a:tc>
                <a:tc>
                  <a:txBody>
                    <a:bodyPr/>
                    <a:lstStyle/>
                    <a:p>
                      <a:pPr marL="0" marR="0" algn="ctr">
                        <a:lnSpc>
                          <a:spcPct val="125000"/>
                        </a:lnSpc>
                        <a:spcBef>
                          <a:spcPts val="0"/>
                        </a:spcBef>
                        <a:spcAft>
                          <a:spcPts val="1700"/>
                        </a:spcAft>
                      </a:pPr>
                      <a:r>
                        <a:rPr lang="en-US" sz="1200">
                          <a:effectLst/>
                        </a:rPr>
                        <a:t>Red</a:t>
                      </a:r>
                      <a:endParaRPr lang="en-US" sz="1000">
                        <a:solidFill>
                          <a:srgbClr val="46464A"/>
                        </a:solidFill>
                        <a:effectLst/>
                        <a:latin typeface="Century Schoolbook" panose="02040604050505020304" pitchFamily="18" charset="0"/>
                        <a:ea typeface="Century Schoolbook" panose="02040604050505020304" pitchFamily="18" charset="0"/>
                        <a:cs typeface="Times New Roman" panose="02020603050405020304" pitchFamily="18" charset="0"/>
                      </a:endParaRPr>
                    </a:p>
                  </a:txBody>
                  <a:tcPr marL="50800" marR="50800" marT="0" marB="0"/>
                </a:tc>
                <a:extLst>
                  <a:ext uri="{0D108BD9-81ED-4DB2-BD59-A6C34878D82A}">
                    <a16:rowId xmlns:a16="http://schemas.microsoft.com/office/drawing/2014/main" val="3672170858"/>
                  </a:ext>
                </a:extLst>
              </a:tr>
              <a:tr h="419100">
                <a:tc>
                  <a:txBody>
                    <a:bodyPr/>
                    <a:lstStyle/>
                    <a:p>
                      <a:pPr marL="0" marR="0">
                        <a:lnSpc>
                          <a:spcPct val="125000"/>
                        </a:lnSpc>
                        <a:spcBef>
                          <a:spcPts val="0"/>
                        </a:spcBef>
                        <a:spcAft>
                          <a:spcPts val="1600"/>
                        </a:spcAft>
                      </a:pPr>
                      <a:r>
                        <a:rPr lang="en-US" sz="1000" dirty="0">
                          <a:effectLst/>
                        </a:rPr>
                        <a:t>Schedule Performance Index (SPI)</a:t>
                      </a:r>
                      <a:endParaRPr lang="en-US" sz="1000" dirty="0">
                        <a:solidFill>
                          <a:srgbClr val="46464A"/>
                        </a:solidFill>
                        <a:effectLst/>
                        <a:latin typeface="Century Schoolbook" panose="02040604050505020304" pitchFamily="18" charset="0"/>
                        <a:ea typeface="Century Schoolbook" panose="02040604050505020304" pitchFamily="18" charset="0"/>
                        <a:cs typeface="Times New Roman" panose="02020603050405020304" pitchFamily="18" charset="0"/>
                      </a:endParaRPr>
                    </a:p>
                  </a:txBody>
                  <a:tcPr marL="50800" marR="50800" marT="0" marB="0"/>
                </a:tc>
                <a:tc>
                  <a:txBody>
                    <a:bodyPr/>
                    <a:lstStyle/>
                    <a:p>
                      <a:pPr marL="0" marR="0">
                        <a:lnSpc>
                          <a:spcPct val="125000"/>
                        </a:lnSpc>
                        <a:spcBef>
                          <a:spcPts val="0"/>
                        </a:spcBef>
                        <a:spcAft>
                          <a:spcPts val="1600"/>
                        </a:spcAft>
                      </a:pPr>
                      <a:r>
                        <a:rPr lang="en-US" sz="1000" dirty="0">
                          <a:effectLst/>
                        </a:rPr>
                        <a:t>Between 0.9 and 0.6 or Between 1.1 and 1.4</a:t>
                      </a:r>
                      <a:endParaRPr lang="en-US" sz="1000" dirty="0">
                        <a:solidFill>
                          <a:srgbClr val="46464A"/>
                        </a:solidFill>
                        <a:effectLst/>
                        <a:latin typeface="Century Schoolbook" panose="02040604050505020304" pitchFamily="18" charset="0"/>
                        <a:ea typeface="Century Schoolbook" panose="02040604050505020304" pitchFamily="18" charset="0"/>
                        <a:cs typeface="Times New Roman" panose="02020603050405020304" pitchFamily="18" charset="0"/>
                      </a:endParaRPr>
                    </a:p>
                  </a:txBody>
                  <a:tcPr marL="50800" marR="50800" marT="0" marB="0"/>
                </a:tc>
                <a:tc>
                  <a:txBody>
                    <a:bodyPr/>
                    <a:lstStyle/>
                    <a:p>
                      <a:pPr marL="0" marR="0">
                        <a:lnSpc>
                          <a:spcPct val="125000"/>
                        </a:lnSpc>
                        <a:spcBef>
                          <a:spcPts val="0"/>
                        </a:spcBef>
                        <a:spcAft>
                          <a:spcPts val="1600"/>
                        </a:spcAft>
                      </a:pPr>
                      <a:r>
                        <a:rPr lang="en-US" sz="1000" dirty="0">
                          <a:effectLst/>
                        </a:rPr>
                        <a:t>Less Than or Equal to 0.5 or Greater than or Equal to 1.5</a:t>
                      </a:r>
                      <a:endParaRPr lang="en-US" sz="1000" dirty="0">
                        <a:solidFill>
                          <a:srgbClr val="46464A"/>
                        </a:solidFill>
                        <a:effectLst/>
                        <a:latin typeface="Century Schoolbook" panose="02040604050505020304" pitchFamily="18" charset="0"/>
                        <a:ea typeface="Century Schoolbook" panose="02040604050505020304" pitchFamily="18" charset="0"/>
                        <a:cs typeface="Times New Roman" panose="02020603050405020304" pitchFamily="18" charset="0"/>
                      </a:endParaRPr>
                    </a:p>
                  </a:txBody>
                  <a:tcPr marL="50800" marR="50800" marT="0" marB="0"/>
                </a:tc>
                <a:extLst>
                  <a:ext uri="{0D108BD9-81ED-4DB2-BD59-A6C34878D82A}">
                    <a16:rowId xmlns:a16="http://schemas.microsoft.com/office/drawing/2014/main" val="3288814190"/>
                  </a:ext>
                </a:extLst>
              </a:tr>
            </a:tbl>
          </a:graphicData>
        </a:graphic>
      </p:graphicFrame>
    </p:spTree>
    <p:extLst>
      <p:ext uri="{BB962C8B-B14F-4D97-AF65-F5344CB8AC3E}">
        <p14:creationId xmlns:p14="http://schemas.microsoft.com/office/powerpoint/2010/main" val="1978082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3"/>
        <p:cNvGrpSpPr/>
        <p:nvPr/>
      </p:nvGrpSpPr>
      <p:grpSpPr>
        <a:xfrm>
          <a:off x="0" y="0"/>
          <a:ext cx="0" cy="0"/>
          <a:chOff x="0" y="0"/>
          <a:chExt cx="0" cy="0"/>
        </a:xfrm>
      </p:grpSpPr>
      <p:sp>
        <p:nvSpPr>
          <p:cNvPr id="294" name="Google Shape;294;p23"/>
          <p:cNvSpPr txBox="1">
            <a:spLocks noGrp="1"/>
          </p:cNvSpPr>
          <p:nvPr>
            <p:ph type="title"/>
          </p:nvPr>
        </p:nvSpPr>
        <p:spPr>
          <a:xfrm>
            <a:off x="272569" y="1189724"/>
            <a:ext cx="2404800" cy="561150"/>
          </a:xfrm>
          <a:prstGeom prst="rect">
            <a:avLst/>
          </a:prstGeom>
        </p:spPr>
        <p:txBody>
          <a:bodyPr spcFirstLastPara="1" vert="horz" wrap="square" lIns="0" tIns="0" rIns="0" bIns="0" anchor="b" anchorCtr="0">
            <a:noAutofit/>
          </a:bodyPr>
          <a:lstStyle/>
          <a:p>
            <a:pPr marL="0"/>
            <a:r>
              <a:rPr lang="en-US" dirty="0"/>
              <a:t>Schedule Management</a:t>
            </a:r>
            <a:endParaRPr dirty="0"/>
          </a:p>
        </p:txBody>
      </p:sp>
      <p:sp>
        <p:nvSpPr>
          <p:cNvPr id="295" name="Google Shape;295;p23"/>
          <p:cNvSpPr txBox="1">
            <a:spLocks noGrp="1"/>
          </p:cNvSpPr>
          <p:nvPr>
            <p:ph type="body" idx="5"/>
          </p:nvPr>
        </p:nvSpPr>
        <p:spPr>
          <a:xfrm>
            <a:off x="138707" y="1981200"/>
            <a:ext cx="2525850" cy="2180475"/>
          </a:xfrm>
          <a:prstGeom prst="rect">
            <a:avLst/>
          </a:prstGeom>
        </p:spPr>
        <p:txBody>
          <a:bodyPr spcFirstLastPara="1" vert="horz" wrap="square" lIns="0" tIns="0" rIns="0" bIns="0" anchor="t" anchorCtr="0">
            <a:noAutofit/>
          </a:bodyPr>
          <a:lstStyle/>
          <a:p>
            <a:pPr marL="0" indent="0">
              <a:lnSpc>
                <a:spcPct val="115000"/>
              </a:lnSpc>
              <a:spcBef>
                <a:spcPts val="0"/>
              </a:spcBef>
              <a:buNone/>
            </a:pPr>
            <a:endParaRPr dirty="0">
              <a:solidFill>
                <a:srgbClr val="46464A"/>
              </a:solidFill>
              <a:latin typeface="Century Schoolbook"/>
              <a:ea typeface="Century Schoolbook"/>
              <a:cs typeface="Century Schoolbook"/>
              <a:sym typeface="Century Schoolbook"/>
            </a:endParaRPr>
          </a:p>
          <a:p>
            <a:pPr>
              <a:lnSpc>
                <a:spcPct val="115000"/>
              </a:lnSpc>
              <a:spcBef>
                <a:spcPts val="450"/>
              </a:spcBef>
              <a:buClr>
                <a:srgbClr val="616161"/>
              </a:buClr>
              <a:buChar char="●"/>
            </a:pPr>
            <a:r>
              <a:rPr lang="en-US" b="1" dirty="0">
                <a:solidFill>
                  <a:srgbClr val="616161"/>
                </a:solidFill>
              </a:rPr>
              <a:t>Scheduling Tool</a:t>
            </a:r>
            <a:endParaRPr b="1" dirty="0">
              <a:solidFill>
                <a:srgbClr val="616161"/>
              </a:solidFill>
            </a:endParaRPr>
          </a:p>
          <a:p>
            <a:pPr lvl="1">
              <a:lnSpc>
                <a:spcPct val="115000"/>
              </a:lnSpc>
              <a:spcBef>
                <a:spcPts val="0"/>
              </a:spcBef>
              <a:buClr>
                <a:srgbClr val="616161"/>
              </a:buClr>
              <a:buChar char="○"/>
            </a:pPr>
            <a:r>
              <a:rPr lang="en-US" sz="1200" dirty="0">
                <a:solidFill>
                  <a:srgbClr val="616161"/>
                </a:solidFill>
              </a:rPr>
              <a:t>Project planning with Microsoft Project</a:t>
            </a:r>
            <a:endParaRPr sz="1200" dirty="0">
              <a:solidFill>
                <a:srgbClr val="616161"/>
              </a:solidFill>
            </a:endParaRPr>
          </a:p>
          <a:p>
            <a:pPr>
              <a:lnSpc>
                <a:spcPct val="115000"/>
              </a:lnSpc>
              <a:spcBef>
                <a:spcPts val="0"/>
              </a:spcBef>
              <a:buClr>
                <a:srgbClr val="616161"/>
              </a:buClr>
              <a:buChar char="●"/>
            </a:pPr>
            <a:r>
              <a:rPr lang="en-US" b="1" dirty="0">
                <a:solidFill>
                  <a:srgbClr val="616161"/>
                </a:solidFill>
              </a:rPr>
              <a:t>Precedence Diagramming Method (PDM)</a:t>
            </a:r>
            <a:endParaRPr b="1" dirty="0">
              <a:solidFill>
                <a:srgbClr val="616161"/>
              </a:solidFill>
            </a:endParaRPr>
          </a:p>
          <a:p>
            <a:pPr lvl="1">
              <a:lnSpc>
                <a:spcPct val="115000"/>
              </a:lnSpc>
              <a:spcBef>
                <a:spcPts val="0"/>
              </a:spcBef>
              <a:buClr>
                <a:srgbClr val="616161"/>
              </a:buClr>
              <a:buChar char="○"/>
            </a:pPr>
            <a:r>
              <a:rPr lang="en-US" sz="1200" dirty="0">
                <a:solidFill>
                  <a:srgbClr val="616161"/>
                </a:solidFill>
              </a:rPr>
              <a:t>Mostly Finish to Start</a:t>
            </a:r>
            <a:endParaRPr sz="1200" dirty="0">
              <a:solidFill>
                <a:srgbClr val="616161"/>
              </a:solidFill>
            </a:endParaRPr>
          </a:p>
          <a:p>
            <a:pPr>
              <a:lnSpc>
                <a:spcPct val="115000"/>
              </a:lnSpc>
              <a:spcBef>
                <a:spcPts val="0"/>
              </a:spcBef>
              <a:buClr>
                <a:schemeClr val="accent6"/>
              </a:buClr>
              <a:buChar char="●"/>
            </a:pPr>
            <a:r>
              <a:rPr lang="en-US" dirty="0">
                <a:solidFill>
                  <a:schemeClr val="accent6"/>
                </a:solidFill>
              </a:rPr>
              <a:t>Project Completion Date is December 21, 2018</a:t>
            </a:r>
            <a:endParaRPr dirty="0">
              <a:solidFill>
                <a:schemeClr val="accent6"/>
              </a:solidFill>
            </a:endParaRPr>
          </a:p>
          <a:p>
            <a:pPr lvl="1">
              <a:lnSpc>
                <a:spcPct val="115000"/>
              </a:lnSpc>
              <a:spcBef>
                <a:spcPts val="0"/>
              </a:spcBef>
              <a:buClr>
                <a:schemeClr val="accent6"/>
              </a:buClr>
              <a:buChar char="○"/>
            </a:pPr>
            <a:r>
              <a:rPr lang="en-US" sz="1200" dirty="0">
                <a:solidFill>
                  <a:schemeClr val="accent6"/>
                </a:solidFill>
              </a:rPr>
              <a:t>Schedule is on track</a:t>
            </a:r>
            <a:endParaRPr sz="1200" dirty="0">
              <a:solidFill>
                <a:schemeClr val="accent6"/>
              </a:solidFill>
            </a:endParaRPr>
          </a:p>
          <a:p>
            <a:pPr marL="0" indent="0">
              <a:lnSpc>
                <a:spcPct val="115000"/>
              </a:lnSpc>
              <a:spcBef>
                <a:spcPts val="0"/>
              </a:spcBef>
              <a:buNone/>
            </a:pPr>
            <a:endParaRPr dirty="0">
              <a:solidFill>
                <a:srgbClr val="616161"/>
              </a:solidFill>
            </a:endParaRPr>
          </a:p>
          <a:p>
            <a:pPr marL="0" indent="0">
              <a:lnSpc>
                <a:spcPct val="115000"/>
              </a:lnSpc>
              <a:spcBef>
                <a:spcPts val="0"/>
              </a:spcBef>
              <a:buNone/>
            </a:pPr>
            <a:endParaRPr dirty="0">
              <a:solidFill>
                <a:srgbClr val="616161"/>
              </a:solidFill>
            </a:endParaRPr>
          </a:p>
        </p:txBody>
      </p:sp>
      <p:sp>
        <p:nvSpPr>
          <p:cNvPr id="296" name="Google Shape;296;p23"/>
          <p:cNvSpPr>
            <a:spLocks noGrp="1"/>
          </p:cNvSpPr>
          <p:nvPr>
            <p:ph type="pic" idx="6"/>
          </p:nvPr>
        </p:nvSpPr>
        <p:spPr>
          <a:xfrm>
            <a:off x="4876040" y="2588566"/>
            <a:ext cx="441000" cy="441000"/>
          </a:xfrm>
          <a:prstGeom prst="rect">
            <a:avLst/>
          </a:prstGeom>
        </p:spPr>
        <p:txBody>
          <a:bodyPr spcFirstLastPara="1" vert="horz" wrap="square" lIns="68569" tIns="34275" rIns="68569" bIns="34275" anchor="ctr" anchorCtr="0">
            <a:noAutofit/>
          </a:bodyPr>
          <a:lstStyle/>
          <a:p>
            <a:pPr marL="0" indent="0"/>
            <a:r>
              <a:rPr lang="en-US"/>
              <a:t>  </a:t>
            </a:r>
            <a:endParaRPr/>
          </a:p>
        </p:txBody>
      </p:sp>
      <p:sp>
        <p:nvSpPr>
          <p:cNvPr id="297" name="Google Shape;297;p23"/>
          <p:cNvSpPr>
            <a:spLocks noGrp="1"/>
          </p:cNvSpPr>
          <p:nvPr>
            <p:ph type="pic" idx="7"/>
          </p:nvPr>
        </p:nvSpPr>
        <p:spPr>
          <a:xfrm>
            <a:off x="5901006" y="2114472"/>
            <a:ext cx="441000" cy="441000"/>
          </a:xfrm>
          <a:prstGeom prst="rect">
            <a:avLst/>
          </a:prstGeom>
        </p:spPr>
        <p:txBody>
          <a:bodyPr spcFirstLastPara="1" vert="horz" wrap="square" lIns="68569" tIns="34275" rIns="68569" bIns="34275" anchor="ctr" anchorCtr="0">
            <a:noAutofit/>
          </a:bodyPr>
          <a:lstStyle/>
          <a:p>
            <a:pPr marL="0" indent="0"/>
            <a:r>
              <a:rPr lang="en-US"/>
              <a:t>   </a:t>
            </a:r>
            <a:endParaRPr/>
          </a:p>
        </p:txBody>
      </p:sp>
      <p:pic>
        <p:nvPicPr>
          <p:cNvPr id="3" name="Picture 2" descr="A close up of text on a white background&#10;&#10;Description automatically generated">
            <a:extLst>
              <a:ext uri="{FF2B5EF4-FFF2-40B4-BE49-F238E27FC236}">
                <a16:creationId xmlns:a16="http://schemas.microsoft.com/office/drawing/2014/main" id="{01885960-E166-CF45-ACCA-58C423729C47}"/>
              </a:ext>
            </a:extLst>
          </p:cNvPr>
          <p:cNvPicPr>
            <a:picLocks noChangeAspect="1"/>
          </p:cNvPicPr>
          <p:nvPr/>
        </p:nvPicPr>
        <p:blipFill rotWithShape="1">
          <a:blip r:embed="rId3">
            <a:extLst>
              <a:ext uri="{28A0092B-C50C-407E-A947-70E740481C1C}">
                <a14:useLocalDpi xmlns:a14="http://schemas.microsoft.com/office/drawing/2010/main" val="0"/>
              </a:ext>
            </a:extLst>
          </a:blip>
          <a:srcRect r="15164"/>
          <a:stretch/>
        </p:blipFill>
        <p:spPr>
          <a:xfrm>
            <a:off x="2731629" y="1189724"/>
            <a:ext cx="6338754" cy="4595407"/>
          </a:xfrm>
          <a:prstGeom prst="rect">
            <a:avLst/>
          </a:prstGeom>
        </p:spPr>
      </p:pic>
    </p:spTree>
    <p:extLst>
      <p:ext uri="{BB962C8B-B14F-4D97-AF65-F5344CB8AC3E}">
        <p14:creationId xmlns:p14="http://schemas.microsoft.com/office/powerpoint/2010/main" val="3521953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7"/>
          <p:cNvSpPr txBox="1">
            <a:spLocks noGrp="1"/>
          </p:cNvSpPr>
          <p:nvPr>
            <p:ph type="title"/>
          </p:nvPr>
        </p:nvSpPr>
        <p:spPr>
          <a:xfrm>
            <a:off x="272562" y="1041890"/>
            <a:ext cx="2404800" cy="778050"/>
          </a:xfrm>
          <a:prstGeom prst="rect">
            <a:avLst/>
          </a:prstGeom>
        </p:spPr>
        <p:txBody>
          <a:bodyPr spcFirstLastPara="1" vert="horz" wrap="square" lIns="0" tIns="0" rIns="0" bIns="0" anchor="b" anchorCtr="0">
            <a:noAutofit/>
          </a:bodyPr>
          <a:lstStyle/>
          <a:p>
            <a:pPr marL="0"/>
            <a:r>
              <a:rPr lang="en-US" dirty="0"/>
              <a:t>Cost Management</a:t>
            </a:r>
            <a:endParaRPr dirty="0"/>
          </a:p>
        </p:txBody>
      </p:sp>
      <p:sp>
        <p:nvSpPr>
          <p:cNvPr id="329" name="Google Shape;329;p27"/>
          <p:cNvSpPr txBox="1">
            <a:spLocks noGrp="1"/>
          </p:cNvSpPr>
          <p:nvPr>
            <p:ph type="body" idx="2"/>
          </p:nvPr>
        </p:nvSpPr>
        <p:spPr>
          <a:xfrm>
            <a:off x="228600" y="1981200"/>
            <a:ext cx="2367675" cy="3812733"/>
          </a:xfrm>
          <a:prstGeom prst="rect">
            <a:avLst/>
          </a:prstGeom>
        </p:spPr>
        <p:txBody>
          <a:bodyPr spcFirstLastPara="1" vert="horz" wrap="square" lIns="0" tIns="0" rIns="0" bIns="0" anchor="t" anchorCtr="0">
            <a:noAutofit/>
          </a:bodyPr>
          <a:lstStyle/>
          <a:p>
            <a:pPr>
              <a:lnSpc>
                <a:spcPct val="115000"/>
              </a:lnSpc>
              <a:spcBef>
                <a:spcPts val="0"/>
              </a:spcBef>
              <a:buClr>
                <a:schemeClr val="bg1"/>
              </a:buClr>
            </a:pPr>
            <a:r>
              <a:rPr lang="en-US" dirty="0">
                <a:solidFill>
                  <a:srgbClr val="616161"/>
                </a:solidFill>
              </a:rPr>
              <a:t>Project is </a:t>
            </a:r>
            <a:r>
              <a:rPr lang="en-US" dirty="0">
                <a:solidFill>
                  <a:srgbClr val="00B050"/>
                </a:solidFill>
              </a:rPr>
              <a:t>96% </a:t>
            </a:r>
            <a:r>
              <a:rPr lang="en-US" dirty="0">
                <a:solidFill>
                  <a:srgbClr val="616161"/>
                </a:solidFill>
              </a:rPr>
              <a:t>completed as of </a:t>
            </a:r>
            <a:r>
              <a:rPr lang="en-US" u="sng" dirty="0">
                <a:solidFill>
                  <a:srgbClr val="00B050"/>
                </a:solidFill>
              </a:rPr>
              <a:t>December 11</a:t>
            </a:r>
            <a:endParaRPr u="sng" dirty="0">
              <a:solidFill>
                <a:srgbClr val="00B050"/>
              </a:solidFill>
            </a:endParaRPr>
          </a:p>
          <a:p>
            <a:pPr>
              <a:lnSpc>
                <a:spcPct val="115000"/>
              </a:lnSpc>
              <a:spcBef>
                <a:spcPts val="0"/>
              </a:spcBef>
              <a:buClr>
                <a:schemeClr val="bg1"/>
              </a:buClr>
            </a:pPr>
            <a:r>
              <a:rPr lang="en-US" dirty="0">
                <a:solidFill>
                  <a:srgbClr val="616161"/>
                </a:solidFill>
              </a:rPr>
              <a:t>Total Planned Budget = $650,840</a:t>
            </a:r>
            <a:endParaRPr dirty="0">
              <a:solidFill>
                <a:srgbClr val="616161"/>
              </a:solidFill>
            </a:endParaRPr>
          </a:p>
          <a:p>
            <a:pPr>
              <a:lnSpc>
                <a:spcPct val="115000"/>
              </a:lnSpc>
              <a:spcBef>
                <a:spcPts val="0"/>
              </a:spcBef>
              <a:buClr>
                <a:schemeClr val="bg1"/>
              </a:buClr>
            </a:pPr>
            <a:r>
              <a:rPr lang="en-US" dirty="0">
                <a:solidFill>
                  <a:srgbClr val="616161"/>
                </a:solidFill>
              </a:rPr>
              <a:t>Actual Cost =  $579,320</a:t>
            </a:r>
          </a:p>
          <a:p>
            <a:pPr marL="0" indent="0">
              <a:lnSpc>
                <a:spcPct val="114000"/>
              </a:lnSpc>
              <a:spcBef>
                <a:spcPts val="1200"/>
              </a:spcBef>
              <a:buNone/>
            </a:pPr>
            <a:r>
              <a:rPr lang="en-US" sz="1350" b="1" u="sng" dirty="0">
                <a:solidFill>
                  <a:schemeClr val="accent1"/>
                </a:solidFill>
              </a:rPr>
              <a:t>CPI Threshold</a:t>
            </a:r>
            <a:endParaRPr lang="en-US" sz="1125" u="sng" dirty="0">
              <a:solidFill>
                <a:srgbClr val="616161"/>
              </a:solidFill>
              <a:latin typeface="Proxima Nova"/>
              <a:ea typeface="Proxima Nova"/>
              <a:cs typeface="Proxima Nova"/>
              <a:sym typeface="Proxima Nova"/>
            </a:endParaRPr>
          </a:p>
          <a:p>
            <a:pPr>
              <a:lnSpc>
                <a:spcPct val="115000"/>
              </a:lnSpc>
              <a:spcBef>
                <a:spcPts val="0"/>
              </a:spcBef>
              <a:buClr>
                <a:srgbClr val="616161"/>
              </a:buClr>
            </a:pPr>
            <a:r>
              <a:rPr lang="en-US" dirty="0">
                <a:solidFill>
                  <a:srgbClr val="616161"/>
                </a:solidFill>
              </a:rPr>
              <a:t>Acceptable Threshold for the CPI = (-/+) 0.5 </a:t>
            </a:r>
          </a:p>
          <a:p>
            <a:pPr lvl="1">
              <a:lnSpc>
                <a:spcPct val="115000"/>
              </a:lnSpc>
              <a:spcBef>
                <a:spcPts val="0"/>
              </a:spcBef>
              <a:buClr>
                <a:srgbClr val="616161"/>
              </a:buClr>
            </a:pPr>
            <a:r>
              <a:rPr lang="en-US" sz="1200" dirty="0">
                <a:solidFill>
                  <a:srgbClr val="616161"/>
                </a:solidFill>
              </a:rPr>
              <a:t>Materials market fluctuations</a:t>
            </a:r>
          </a:p>
          <a:p>
            <a:pPr marL="614362" lvl="1" indent="-171450">
              <a:lnSpc>
                <a:spcPct val="115000"/>
              </a:lnSpc>
              <a:spcBef>
                <a:spcPts val="0"/>
              </a:spcBef>
              <a:buClr>
                <a:srgbClr val="616161"/>
              </a:buClr>
              <a:buSzPts val="1500"/>
            </a:pPr>
            <a:r>
              <a:rPr lang="en-US" sz="1200" dirty="0">
                <a:solidFill>
                  <a:srgbClr val="616161"/>
                </a:solidFill>
              </a:rPr>
              <a:t>Increasing labor costs</a:t>
            </a:r>
          </a:p>
          <a:p>
            <a:pPr marL="0" indent="0">
              <a:lnSpc>
                <a:spcPct val="114000"/>
              </a:lnSpc>
              <a:spcBef>
                <a:spcPts val="1200"/>
              </a:spcBef>
              <a:buNone/>
            </a:pPr>
            <a:r>
              <a:rPr lang="en-US" sz="1350" b="1" u="sng" dirty="0">
                <a:solidFill>
                  <a:schemeClr val="accent1"/>
                </a:solidFill>
              </a:rPr>
              <a:t>Reserves</a:t>
            </a:r>
            <a:endParaRPr lang="en-US" sz="1125" u="sng" dirty="0">
              <a:solidFill>
                <a:srgbClr val="FF5252"/>
              </a:solidFill>
              <a:latin typeface="Proxima Nova"/>
              <a:ea typeface="Proxima Nova"/>
              <a:cs typeface="Proxima Nova"/>
              <a:sym typeface="Proxima Nova"/>
            </a:endParaRPr>
          </a:p>
          <a:p>
            <a:pPr>
              <a:lnSpc>
                <a:spcPct val="115000"/>
              </a:lnSpc>
              <a:spcBef>
                <a:spcPts val="0"/>
              </a:spcBef>
              <a:buClr>
                <a:srgbClr val="616161"/>
              </a:buClr>
            </a:pPr>
            <a:r>
              <a:rPr lang="en-US" dirty="0">
                <a:solidFill>
                  <a:srgbClr val="616161"/>
                </a:solidFill>
                <a:latin typeface="Proxima Nova"/>
                <a:ea typeface="Proxima Nova"/>
                <a:cs typeface="Proxima Nova"/>
                <a:sym typeface="Proxima Nova"/>
              </a:rPr>
              <a:t>Contingency Reserve= 5%</a:t>
            </a:r>
          </a:p>
          <a:p>
            <a:pPr>
              <a:lnSpc>
                <a:spcPct val="115000"/>
              </a:lnSpc>
              <a:spcBef>
                <a:spcPts val="0"/>
              </a:spcBef>
              <a:buClr>
                <a:srgbClr val="616161"/>
              </a:buClr>
            </a:pPr>
            <a:r>
              <a:rPr lang="en-US" dirty="0">
                <a:solidFill>
                  <a:srgbClr val="616161"/>
                </a:solidFill>
                <a:latin typeface="Proxima Nova"/>
                <a:ea typeface="Proxima Nova"/>
                <a:cs typeface="Proxima Nova"/>
                <a:sym typeface="Proxima Nova"/>
              </a:rPr>
              <a:t>Management Reserve= 7%</a:t>
            </a:r>
          </a:p>
          <a:p>
            <a:pPr>
              <a:lnSpc>
                <a:spcPct val="115000"/>
              </a:lnSpc>
              <a:spcBef>
                <a:spcPts val="0"/>
              </a:spcBef>
              <a:buClr>
                <a:srgbClr val="FF5252"/>
              </a:buClr>
              <a:buFont typeface="Calibri"/>
              <a:buChar char="●"/>
            </a:pPr>
            <a:endParaRPr dirty="0">
              <a:solidFill>
                <a:srgbClr val="FF5252"/>
              </a:solidFill>
            </a:endParaRPr>
          </a:p>
          <a:p>
            <a:pPr marL="0" indent="0">
              <a:lnSpc>
                <a:spcPct val="115000"/>
              </a:lnSpc>
              <a:spcBef>
                <a:spcPts val="0"/>
              </a:spcBef>
              <a:buNone/>
            </a:pPr>
            <a:endParaRPr dirty="0">
              <a:solidFill>
                <a:srgbClr val="1155CC"/>
              </a:solidFill>
            </a:endParaRPr>
          </a:p>
          <a:p>
            <a:pPr marL="0" indent="0">
              <a:buNone/>
            </a:pPr>
            <a:endParaRPr dirty="0"/>
          </a:p>
        </p:txBody>
      </p:sp>
      <p:pic>
        <p:nvPicPr>
          <p:cNvPr id="5" name="Picture 4" descr="A close up of text on a white background&#10;&#10;Description automatically generated">
            <a:extLst>
              <a:ext uri="{FF2B5EF4-FFF2-40B4-BE49-F238E27FC236}">
                <a16:creationId xmlns:a16="http://schemas.microsoft.com/office/drawing/2014/main" id="{68BFBFAF-485C-6048-9ABD-297296DA31FB}"/>
              </a:ext>
            </a:extLst>
          </p:cNvPr>
          <p:cNvPicPr>
            <a:picLocks noChangeAspect="1"/>
          </p:cNvPicPr>
          <p:nvPr/>
        </p:nvPicPr>
        <p:blipFill rotWithShape="1">
          <a:blip r:embed="rId3">
            <a:extLst>
              <a:ext uri="{28A0092B-C50C-407E-A947-70E740481C1C}">
                <a14:useLocalDpi xmlns:a14="http://schemas.microsoft.com/office/drawing/2010/main" val="0"/>
              </a:ext>
            </a:extLst>
          </a:blip>
          <a:srcRect r="-418" b="780"/>
          <a:stretch/>
        </p:blipFill>
        <p:spPr>
          <a:xfrm>
            <a:off x="2759162" y="1295400"/>
            <a:ext cx="6384838" cy="3880073"/>
          </a:xfrm>
          <a:prstGeom prst="rect">
            <a:avLst/>
          </a:prstGeom>
        </p:spPr>
      </p:pic>
      <p:sp>
        <p:nvSpPr>
          <p:cNvPr id="11" name="Rectangle 10">
            <a:extLst>
              <a:ext uri="{FF2B5EF4-FFF2-40B4-BE49-F238E27FC236}">
                <a16:creationId xmlns:a16="http://schemas.microsoft.com/office/drawing/2014/main" id="{5375B122-BE6E-B14D-8DCA-E97A9293B810}"/>
              </a:ext>
            </a:extLst>
          </p:cNvPr>
          <p:cNvSpPr/>
          <p:nvPr/>
        </p:nvSpPr>
        <p:spPr>
          <a:xfrm>
            <a:off x="8153400" y="1362739"/>
            <a:ext cx="990600" cy="381273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02766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28"/>
          <p:cNvSpPr txBox="1">
            <a:spLocks noGrp="1"/>
          </p:cNvSpPr>
          <p:nvPr>
            <p:ph type="title"/>
          </p:nvPr>
        </p:nvSpPr>
        <p:spPr>
          <a:xfrm>
            <a:off x="272562" y="1041890"/>
            <a:ext cx="2404800" cy="778050"/>
          </a:xfrm>
          <a:prstGeom prst="rect">
            <a:avLst/>
          </a:prstGeom>
        </p:spPr>
        <p:txBody>
          <a:bodyPr spcFirstLastPara="1" vert="horz" wrap="square" lIns="0" tIns="0" rIns="0" bIns="0" anchor="b" anchorCtr="0">
            <a:noAutofit/>
          </a:bodyPr>
          <a:lstStyle/>
          <a:p>
            <a:pPr marL="0"/>
            <a:r>
              <a:rPr lang="en-US" dirty="0"/>
              <a:t>Cost Management</a:t>
            </a:r>
            <a:endParaRPr dirty="0"/>
          </a:p>
        </p:txBody>
      </p:sp>
      <p:sp>
        <p:nvSpPr>
          <p:cNvPr id="337" name="Google Shape;337;p28"/>
          <p:cNvSpPr txBox="1">
            <a:spLocks noGrp="1"/>
          </p:cNvSpPr>
          <p:nvPr>
            <p:ph type="body" idx="2"/>
          </p:nvPr>
        </p:nvSpPr>
        <p:spPr>
          <a:xfrm>
            <a:off x="2927456" y="1474988"/>
            <a:ext cx="5971050" cy="3908025"/>
          </a:xfrm>
          <a:prstGeom prst="rect">
            <a:avLst/>
          </a:prstGeom>
        </p:spPr>
        <p:txBody>
          <a:bodyPr spcFirstLastPara="1" vert="horz" wrap="square" lIns="0" tIns="0" rIns="0" bIns="0" anchor="t" anchorCtr="0">
            <a:noAutofit/>
          </a:bodyPr>
          <a:lstStyle/>
          <a:p>
            <a:pPr marL="0" indent="0">
              <a:lnSpc>
                <a:spcPct val="115000"/>
              </a:lnSpc>
              <a:spcBef>
                <a:spcPts val="0"/>
              </a:spcBef>
              <a:buNone/>
            </a:pPr>
            <a:r>
              <a:rPr lang="en-US" sz="1350" dirty="0">
                <a:solidFill>
                  <a:srgbClr val="616161"/>
                </a:solidFill>
              </a:rPr>
              <a:t>EV =</a:t>
            </a:r>
            <a:r>
              <a:rPr lang="en-US" sz="1350" dirty="0">
                <a:solidFill>
                  <a:srgbClr val="FF5252"/>
                </a:solidFill>
              </a:rPr>
              <a:t> $653,720 (BAC) * 96% (Actual % Complete) = </a:t>
            </a:r>
            <a:r>
              <a:rPr lang="en-US" sz="1350" dirty="0">
                <a:solidFill>
                  <a:srgbClr val="4BA173"/>
                </a:solidFill>
              </a:rPr>
              <a:t>$627,571.20</a:t>
            </a:r>
            <a:endParaRPr sz="1350" dirty="0">
              <a:solidFill>
                <a:srgbClr val="4BA173"/>
              </a:solidFill>
            </a:endParaRPr>
          </a:p>
          <a:p>
            <a:pPr marL="0" indent="0">
              <a:lnSpc>
                <a:spcPct val="115000"/>
              </a:lnSpc>
              <a:spcBef>
                <a:spcPts val="1200"/>
              </a:spcBef>
              <a:buNone/>
            </a:pPr>
            <a:r>
              <a:rPr lang="en-US" sz="1350" dirty="0">
                <a:solidFill>
                  <a:srgbClr val="616161"/>
                </a:solidFill>
              </a:rPr>
              <a:t>PV =</a:t>
            </a:r>
            <a:r>
              <a:rPr lang="en-US" sz="1350" dirty="0">
                <a:solidFill>
                  <a:srgbClr val="4BA173"/>
                </a:solidFill>
              </a:rPr>
              <a:t> </a:t>
            </a:r>
            <a:r>
              <a:rPr lang="en-US" sz="1350" dirty="0">
                <a:solidFill>
                  <a:srgbClr val="FF5252"/>
                </a:solidFill>
              </a:rPr>
              <a:t>$653,720 (BAC) * 96% (Planned % Complete) =</a:t>
            </a:r>
            <a:r>
              <a:rPr lang="en-US" sz="1350" dirty="0">
                <a:solidFill>
                  <a:srgbClr val="4BA173"/>
                </a:solidFill>
              </a:rPr>
              <a:t>  $627,571.20</a:t>
            </a:r>
            <a:endParaRPr sz="1350" dirty="0">
              <a:solidFill>
                <a:srgbClr val="4BA173"/>
              </a:solidFill>
            </a:endParaRPr>
          </a:p>
          <a:p>
            <a:pPr marL="0" indent="0">
              <a:lnSpc>
                <a:spcPct val="115000"/>
              </a:lnSpc>
              <a:spcBef>
                <a:spcPts val="1200"/>
              </a:spcBef>
              <a:buNone/>
            </a:pPr>
            <a:r>
              <a:rPr lang="en-US" sz="1350" dirty="0">
                <a:solidFill>
                  <a:srgbClr val="616161"/>
                </a:solidFill>
              </a:rPr>
              <a:t>CPI </a:t>
            </a:r>
            <a:r>
              <a:rPr lang="en-US" sz="1350" dirty="0">
                <a:solidFill>
                  <a:srgbClr val="FF5252"/>
                </a:solidFill>
              </a:rPr>
              <a:t>= $627,571.20 (EV) / $645,960 (AC) =  </a:t>
            </a:r>
            <a:r>
              <a:rPr lang="en-US" sz="1350" u="sng" dirty="0">
                <a:solidFill>
                  <a:srgbClr val="4BA173"/>
                </a:solidFill>
              </a:rPr>
              <a:t>.97</a:t>
            </a:r>
          </a:p>
          <a:p>
            <a:pPr marL="0" indent="0">
              <a:lnSpc>
                <a:spcPct val="115000"/>
              </a:lnSpc>
              <a:spcBef>
                <a:spcPts val="1200"/>
              </a:spcBef>
              <a:buNone/>
            </a:pPr>
            <a:r>
              <a:rPr lang="en-US" sz="1350" dirty="0">
                <a:solidFill>
                  <a:srgbClr val="616161"/>
                </a:solidFill>
              </a:rPr>
              <a:t>SPI =</a:t>
            </a:r>
            <a:r>
              <a:rPr lang="en-US" sz="1350" dirty="0">
                <a:solidFill>
                  <a:srgbClr val="FF5252"/>
                </a:solidFill>
              </a:rPr>
              <a:t> $627,571.20 (EV) / $627,571.20 (PV) =  </a:t>
            </a:r>
            <a:r>
              <a:rPr lang="en-US" sz="1350" u="sng" dirty="0">
                <a:solidFill>
                  <a:srgbClr val="4BA173"/>
                </a:solidFill>
              </a:rPr>
              <a:t>1</a:t>
            </a:r>
            <a:endParaRPr sz="1350" u="sng" dirty="0">
              <a:solidFill>
                <a:srgbClr val="202729"/>
              </a:solidFill>
            </a:endParaRPr>
          </a:p>
          <a:p>
            <a:pPr marL="0" indent="0">
              <a:lnSpc>
                <a:spcPct val="115000"/>
              </a:lnSpc>
              <a:spcBef>
                <a:spcPts val="1200"/>
              </a:spcBef>
              <a:buNone/>
            </a:pPr>
            <a:r>
              <a:rPr lang="en-US" sz="1350" dirty="0">
                <a:solidFill>
                  <a:srgbClr val="616161"/>
                </a:solidFill>
              </a:rPr>
              <a:t>CV </a:t>
            </a:r>
            <a:r>
              <a:rPr lang="en-US" sz="1350" dirty="0">
                <a:solidFill>
                  <a:srgbClr val="FF5252"/>
                </a:solidFill>
              </a:rPr>
              <a:t>= $627,571.20 (EV) - $645,960 (AC) =  -$18,388.8</a:t>
            </a:r>
          </a:p>
          <a:p>
            <a:pPr marL="0" indent="0">
              <a:lnSpc>
                <a:spcPct val="115000"/>
              </a:lnSpc>
              <a:spcBef>
                <a:spcPts val="1200"/>
              </a:spcBef>
              <a:buNone/>
            </a:pPr>
            <a:r>
              <a:rPr lang="en-US" sz="1350" dirty="0">
                <a:solidFill>
                  <a:srgbClr val="616161"/>
                </a:solidFill>
              </a:rPr>
              <a:t>SV </a:t>
            </a:r>
            <a:r>
              <a:rPr lang="en-US" sz="1350" dirty="0">
                <a:solidFill>
                  <a:srgbClr val="FF5252"/>
                </a:solidFill>
              </a:rPr>
              <a:t>= $627,571.20 (EV) - 627,571.20(PV) = $0</a:t>
            </a:r>
          </a:p>
          <a:p>
            <a:pPr marL="0" indent="0">
              <a:lnSpc>
                <a:spcPct val="115000"/>
              </a:lnSpc>
              <a:spcBef>
                <a:spcPts val="1200"/>
              </a:spcBef>
              <a:buNone/>
            </a:pPr>
            <a:r>
              <a:rPr lang="en-US" sz="1350" dirty="0">
                <a:solidFill>
                  <a:srgbClr val="616161"/>
                </a:solidFill>
              </a:rPr>
              <a:t>EAC =</a:t>
            </a:r>
            <a:r>
              <a:rPr lang="en-US" sz="1350" dirty="0">
                <a:solidFill>
                  <a:srgbClr val="FF5252"/>
                </a:solidFill>
              </a:rPr>
              <a:t> $653,720 (BAC) / 0.97 (CPI) = </a:t>
            </a:r>
            <a:r>
              <a:rPr lang="en-US" sz="1350" dirty="0">
                <a:solidFill>
                  <a:srgbClr val="4BA173"/>
                </a:solidFill>
              </a:rPr>
              <a:t>$673,938.14</a:t>
            </a:r>
            <a:endParaRPr sz="1350" dirty="0">
              <a:solidFill>
                <a:srgbClr val="4BA173"/>
              </a:solidFill>
            </a:endParaRPr>
          </a:p>
          <a:p>
            <a:pPr marL="0" indent="0">
              <a:lnSpc>
                <a:spcPct val="115000"/>
              </a:lnSpc>
              <a:spcBef>
                <a:spcPts val="1200"/>
              </a:spcBef>
              <a:buNone/>
            </a:pPr>
            <a:r>
              <a:rPr lang="en-US" sz="1350" dirty="0">
                <a:solidFill>
                  <a:srgbClr val="616161"/>
                </a:solidFill>
              </a:rPr>
              <a:t>ETC =</a:t>
            </a:r>
            <a:r>
              <a:rPr lang="en-US" sz="1350" dirty="0">
                <a:solidFill>
                  <a:srgbClr val="FF5252"/>
                </a:solidFill>
              </a:rPr>
              <a:t>$673,938.14 (EAC) - $645,960 (AC) = </a:t>
            </a:r>
            <a:r>
              <a:rPr lang="en-US" sz="1350" dirty="0">
                <a:solidFill>
                  <a:srgbClr val="4BA173"/>
                </a:solidFill>
              </a:rPr>
              <a:t>$27,978.14</a:t>
            </a:r>
            <a:endParaRPr sz="1350" dirty="0">
              <a:solidFill>
                <a:srgbClr val="FF5252"/>
              </a:solidFill>
            </a:endParaRPr>
          </a:p>
        </p:txBody>
      </p:sp>
      <p:sp>
        <p:nvSpPr>
          <p:cNvPr id="338" name="Google Shape;338;p28"/>
          <p:cNvSpPr txBox="1">
            <a:spLocks noGrp="1"/>
          </p:cNvSpPr>
          <p:nvPr>
            <p:ph type="body" idx="2"/>
          </p:nvPr>
        </p:nvSpPr>
        <p:spPr>
          <a:xfrm>
            <a:off x="346812" y="1905000"/>
            <a:ext cx="2256300" cy="2319075"/>
          </a:xfrm>
          <a:prstGeom prst="rect">
            <a:avLst/>
          </a:prstGeom>
        </p:spPr>
        <p:txBody>
          <a:bodyPr spcFirstLastPara="1" vert="horz" wrap="square" lIns="0" tIns="0" rIns="0" bIns="0" anchor="t" anchorCtr="0">
            <a:noAutofit/>
          </a:bodyPr>
          <a:lstStyle/>
          <a:p>
            <a:pPr marL="95250" indent="0">
              <a:lnSpc>
                <a:spcPct val="115000"/>
              </a:lnSpc>
              <a:spcBef>
                <a:spcPts val="1200"/>
              </a:spcBef>
              <a:buClr>
                <a:schemeClr val="bg1"/>
              </a:buClr>
              <a:buNone/>
            </a:pPr>
            <a:endParaRPr dirty="0">
              <a:solidFill>
                <a:srgbClr val="616161"/>
              </a:solidFill>
            </a:endParaRPr>
          </a:p>
          <a:p>
            <a:pPr>
              <a:lnSpc>
                <a:spcPct val="115000"/>
              </a:lnSpc>
              <a:spcBef>
                <a:spcPts val="0"/>
              </a:spcBef>
              <a:buClr>
                <a:schemeClr val="bg1"/>
              </a:buClr>
            </a:pPr>
            <a:r>
              <a:rPr lang="en-US" dirty="0">
                <a:solidFill>
                  <a:srgbClr val="616161"/>
                </a:solidFill>
              </a:rPr>
              <a:t>Within budget</a:t>
            </a:r>
          </a:p>
          <a:p>
            <a:pPr lvl="1">
              <a:lnSpc>
                <a:spcPct val="115000"/>
              </a:lnSpc>
              <a:spcBef>
                <a:spcPts val="0"/>
              </a:spcBef>
              <a:buClr>
                <a:schemeClr val="bg1"/>
              </a:buClr>
            </a:pPr>
            <a:r>
              <a:rPr lang="en-US" sz="1200" b="1" dirty="0">
                <a:solidFill>
                  <a:srgbClr val="00B050"/>
                </a:solidFill>
              </a:rPr>
              <a:t>CPI=.97</a:t>
            </a:r>
          </a:p>
          <a:p>
            <a:pPr>
              <a:lnSpc>
                <a:spcPct val="115000"/>
              </a:lnSpc>
              <a:spcBef>
                <a:spcPts val="0"/>
              </a:spcBef>
              <a:buClr>
                <a:schemeClr val="bg1"/>
              </a:buClr>
            </a:pPr>
            <a:endParaRPr lang="en-US" dirty="0">
              <a:solidFill>
                <a:srgbClr val="616161"/>
              </a:solidFill>
            </a:endParaRPr>
          </a:p>
          <a:p>
            <a:pPr>
              <a:lnSpc>
                <a:spcPct val="115000"/>
              </a:lnSpc>
              <a:spcBef>
                <a:spcPts val="0"/>
              </a:spcBef>
              <a:buClr>
                <a:schemeClr val="bg1"/>
              </a:buClr>
            </a:pPr>
            <a:r>
              <a:rPr lang="en-US" dirty="0">
                <a:solidFill>
                  <a:srgbClr val="616161"/>
                </a:solidFill>
              </a:rPr>
              <a:t>Right on schedule</a:t>
            </a:r>
          </a:p>
          <a:p>
            <a:pPr lvl="1">
              <a:lnSpc>
                <a:spcPct val="115000"/>
              </a:lnSpc>
              <a:spcBef>
                <a:spcPts val="0"/>
              </a:spcBef>
              <a:buClr>
                <a:schemeClr val="bg1"/>
              </a:buClr>
            </a:pPr>
            <a:r>
              <a:rPr lang="en-US" sz="1200" b="1" dirty="0">
                <a:solidFill>
                  <a:srgbClr val="00B050"/>
                </a:solidFill>
              </a:rPr>
              <a:t>SPI=1</a:t>
            </a:r>
            <a:endParaRPr sz="1200" b="1" dirty="0">
              <a:solidFill>
                <a:srgbClr val="00B050"/>
              </a:solidFill>
            </a:endParaRPr>
          </a:p>
          <a:p>
            <a:pPr marL="0" indent="0">
              <a:lnSpc>
                <a:spcPct val="115000"/>
              </a:lnSpc>
              <a:spcBef>
                <a:spcPts val="1200"/>
              </a:spcBef>
              <a:buClr>
                <a:schemeClr val="bg1"/>
              </a:buClr>
              <a:buNone/>
            </a:pPr>
            <a:endParaRPr dirty="0">
              <a:solidFill>
                <a:srgbClr val="FF5252"/>
              </a:solidFill>
            </a:endParaRPr>
          </a:p>
          <a:p>
            <a:pPr marL="0" indent="0">
              <a:buNone/>
            </a:pPr>
            <a:endParaRPr dirty="0"/>
          </a:p>
        </p:txBody>
      </p:sp>
    </p:spTree>
    <p:extLst>
      <p:ext uri="{BB962C8B-B14F-4D97-AF65-F5344CB8AC3E}">
        <p14:creationId xmlns:p14="http://schemas.microsoft.com/office/powerpoint/2010/main" val="5137735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TextBox 4"/>
          <p:cNvSpPr txBox="1"/>
          <p:nvPr/>
        </p:nvSpPr>
        <p:spPr>
          <a:xfrm flipH="1">
            <a:off x="793456" y="1981200"/>
            <a:ext cx="7500939" cy="3093154"/>
          </a:xfrm>
          <a:prstGeom prst="rect">
            <a:avLst/>
          </a:prstGeom>
          <a:noFill/>
        </p:spPr>
        <p:txBody>
          <a:bodyPr wrap="square" rtlCol="0">
            <a:spAutoFit/>
          </a:bodyPr>
          <a:lstStyle/>
          <a:p>
            <a:r>
              <a:rPr lang="en-US" sz="1350" b="1" u="sng" dirty="0">
                <a:solidFill>
                  <a:schemeClr val="accent1"/>
                </a:solidFill>
                <a:latin typeface="Calibri"/>
                <a:ea typeface="Calibri"/>
                <a:cs typeface="Calibri"/>
                <a:sym typeface="Calibri"/>
              </a:rPr>
              <a:t>Quality Planning </a:t>
            </a:r>
          </a:p>
          <a:p>
            <a:pPr marL="900113" lvl="2" indent="-214313">
              <a:buFont typeface="Arial" panose="020B0604020202020204" pitchFamily="34" charset="0"/>
              <a:buChar char="•"/>
            </a:pPr>
            <a:r>
              <a:rPr lang="en-US" sz="1200" dirty="0">
                <a:solidFill>
                  <a:srgbClr val="616161"/>
                </a:solidFill>
                <a:latin typeface="Calibri"/>
                <a:ea typeface="Calibri"/>
                <a:cs typeface="Calibri"/>
                <a:sym typeface="Calibri"/>
              </a:rPr>
              <a:t>Sponsor Acceptance Criteria</a:t>
            </a:r>
          </a:p>
          <a:p>
            <a:pPr marL="900113" lvl="2" indent="-214313">
              <a:buFont typeface="Arial" panose="020B0604020202020204" pitchFamily="34" charset="0"/>
              <a:buChar char="•"/>
            </a:pPr>
            <a:r>
              <a:rPr lang="en-US" sz="1200" dirty="0">
                <a:solidFill>
                  <a:srgbClr val="616161"/>
                </a:solidFill>
                <a:latin typeface="Calibri"/>
                <a:ea typeface="Calibri"/>
                <a:cs typeface="Calibri"/>
                <a:sym typeface="Calibri"/>
              </a:rPr>
              <a:t>City Permits and Inspection </a:t>
            </a:r>
          </a:p>
          <a:p>
            <a:pPr marL="900113" lvl="2" indent="-214313">
              <a:buFont typeface="Arial" panose="020B0604020202020204" pitchFamily="34" charset="0"/>
              <a:buChar char="•"/>
            </a:pPr>
            <a:r>
              <a:rPr lang="en-US" sz="1200" dirty="0">
                <a:solidFill>
                  <a:srgbClr val="616161"/>
                </a:solidFill>
                <a:latin typeface="Calibri"/>
                <a:ea typeface="Calibri"/>
                <a:cs typeface="Calibri"/>
                <a:sym typeface="Calibri"/>
              </a:rPr>
              <a:t>ASTM (American Society for Testing and Materials) Approved </a:t>
            </a:r>
          </a:p>
          <a:p>
            <a:pPr marL="900113" lvl="2" indent="-214313">
              <a:buFont typeface="Arial" panose="020B0604020202020204" pitchFamily="34" charset="0"/>
              <a:buChar char="•"/>
            </a:pPr>
            <a:r>
              <a:rPr lang="en-US" sz="1200" dirty="0">
                <a:solidFill>
                  <a:srgbClr val="616161"/>
                </a:solidFill>
                <a:latin typeface="Calibri"/>
                <a:ea typeface="Calibri"/>
                <a:cs typeface="Calibri"/>
                <a:sym typeface="Calibri"/>
              </a:rPr>
              <a:t>Approved Vendor List – Sonic and Tails landscaping Development</a:t>
            </a:r>
          </a:p>
          <a:p>
            <a:pPr marL="900113" lvl="2" indent="-214313">
              <a:buFont typeface="Arial" panose="020B0604020202020204" pitchFamily="34" charset="0"/>
              <a:buChar char="•"/>
            </a:pPr>
            <a:r>
              <a:rPr lang="en-US" sz="1200" dirty="0">
                <a:solidFill>
                  <a:srgbClr val="616161"/>
                </a:solidFill>
                <a:latin typeface="Calibri"/>
                <a:ea typeface="Calibri"/>
                <a:cs typeface="Calibri"/>
                <a:sym typeface="Calibri"/>
              </a:rPr>
              <a:t>Quality Assurance Team</a:t>
            </a:r>
          </a:p>
          <a:p>
            <a:pPr marL="900113" lvl="2" indent="-214313">
              <a:buFont typeface="Arial" panose="020B0604020202020204" pitchFamily="34" charset="0"/>
              <a:buChar char="•"/>
            </a:pPr>
            <a:r>
              <a:rPr lang="en-US" sz="1200" dirty="0">
                <a:solidFill>
                  <a:srgbClr val="616161"/>
                </a:solidFill>
                <a:latin typeface="Calibri"/>
                <a:ea typeface="Calibri"/>
                <a:cs typeface="Calibri"/>
                <a:sym typeface="Calibri"/>
              </a:rPr>
              <a:t>3rd Party Audit to meet ISO 9001 Certified   </a:t>
            </a:r>
          </a:p>
          <a:p>
            <a:pPr indent="-228600"/>
            <a:r>
              <a:rPr lang="en-US" sz="1350" b="1" u="sng" dirty="0">
                <a:solidFill>
                  <a:schemeClr val="accent1"/>
                </a:solidFill>
                <a:latin typeface="Calibri"/>
                <a:ea typeface="Calibri"/>
                <a:cs typeface="Calibri"/>
              </a:rPr>
              <a:t>Perform Quality Assurance </a:t>
            </a:r>
          </a:p>
          <a:p>
            <a:pPr marL="900113" lvl="2" indent="-214313">
              <a:buFont typeface="Arial" panose="020B0604020202020204" pitchFamily="34" charset="0"/>
              <a:buChar char="•"/>
            </a:pPr>
            <a:r>
              <a:rPr lang="en-US" sz="1200" dirty="0">
                <a:solidFill>
                  <a:srgbClr val="616161"/>
                </a:solidFill>
                <a:latin typeface="Calibri"/>
                <a:ea typeface="Calibri"/>
                <a:cs typeface="Calibri"/>
              </a:rPr>
              <a:t>Project Manager</a:t>
            </a:r>
          </a:p>
          <a:p>
            <a:pPr marL="900113" lvl="2" indent="-214313">
              <a:buFont typeface="Arial" panose="020B0604020202020204" pitchFamily="34" charset="0"/>
              <a:buChar char="•"/>
            </a:pPr>
            <a:r>
              <a:rPr lang="en-US" sz="1200" dirty="0">
                <a:solidFill>
                  <a:srgbClr val="616161"/>
                </a:solidFill>
                <a:latin typeface="Calibri"/>
                <a:ea typeface="Calibri"/>
                <a:cs typeface="Calibri"/>
              </a:rPr>
              <a:t>Quality Assurance </a:t>
            </a:r>
          </a:p>
          <a:p>
            <a:pPr marL="900113" lvl="2" indent="-214313">
              <a:buFont typeface="Arial" panose="020B0604020202020204" pitchFamily="34" charset="0"/>
              <a:buChar char="•"/>
            </a:pPr>
            <a:r>
              <a:rPr lang="en-US" sz="1200" dirty="0">
                <a:solidFill>
                  <a:srgbClr val="616161"/>
                </a:solidFill>
                <a:latin typeface="Calibri"/>
                <a:ea typeface="Calibri"/>
                <a:cs typeface="Calibri"/>
              </a:rPr>
              <a:t>3rd Party Auditor</a:t>
            </a:r>
          </a:p>
          <a:p>
            <a:pPr indent="-228600"/>
            <a:r>
              <a:rPr lang="en-US" sz="1350" b="1" u="sng" dirty="0">
                <a:solidFill>
                  <a:schemeClr val="accent1"/>
                </a:solidFill>
                <a:latin typeface="Calibri"/>
                <a:ea typeface="Calibri"/>
                <a:cs typeface="Calibri"/>
              </a:rPr>
              <a:t>Perform Quality Control</a:t>
            </a:r>
          </a:p>
          <a:p>
            <a:pPr marL="900113" lvl="2" indent="-214313">
              <a:buFont typeface="Arial" panose="020B0604020202020204" pitchFamily="34" charset="0"/>
              <a:buChar char="•"/>
            </a:pPr>
            <a:r>
              <a:rPr lang="en-US" sz="1200" dirty="0">
                <a:solidFill>
                  <a:srgbClr val="616161"/>
                </a:solidFill>
                <a:latin typeface="Calibri"/>
                <a:ea typeface="Calibri"/>
                <a:cs typeface="Calibri"/>
              </a:rPr>
              <a:t>QA and 3rd Party Auditor for Audit and Review </a:t>
            </a:r>
          </a:p>
          <a:p>
            <a:pPr marL="900113" lvl="2" indent="-214313">
              <a:buFont typeface="Arial" panose="020B0604020202020204" pitchFamily="34" charset="0"/>
              <a:buChar char="•"/>
            </a:pPr>
            <a:r>
              <a:rPr lang="en-US" sz="1200" dirty="0">
                <a:solidFill>
                  <a:srgbClr val="616161"/>
                </a:solidFill>
                <a:latin typeface="Calibri"/>
                <a:ea typeface="Calibri"/>
                <a:cs typeface="Calibri"/>
              </a:rPr>
              <a:t>Thorough Assessment for each stage, milestone, and phase based off the sponsors requirements and specifications</a:t>
            </a:r>
            <a:r>
              <a:rPr lang="en-US" dirty="0">
                <a:solidFill>
                  <a:schemeClr val="bg1"/>
                </a:solidFill>
              </a:rPr>
              <a:t>.  </a:t>
            </a:r>
          </a:p>
        </p:txBody>
      </p:sp>
      <p:sp>
        <p:nvSpPr>
          <p:cNvPr id="2" name="Title 1">
            <a:extLst>
              <a:ext uri="{FF2B5EF4-FFF2-40B4-BE49-F238E27FC236}">
                <a16:creationId xmlns:a16="http://schemas.microsoft.com/office/drawing/2014/main" id="{F7FE3AA9-F550-9246-9643-BBDE1EE11A59}"/>
              </a:ext>
            </a:extLst>
          </p:cNvPr>
          <p:cNvSpPr>
            <a:spLocks noGrp="1"/>
          </p:cNvSpPr>
          <p:nvPr>
            <p:ph type="title"/>
          </p:nvPr>
        </p:nvSpPr>
        <p:spPr>
          <a:xfrm>
            <a:off x="124326" y="691601"/>
            <a:ext cx="8170069" cy="804622"/>
          </a:xfrm>
        </p:spPr>
        <p:txBody>
          <a:bodyPr/>
          <a:lstStyle/>
          <a:p>
            <a:r>
              <a:rPr lang="en-US" sz="3600" dirty="0"/>
              <a:t>Quality Management</a:t>
            </a:r>
            <a:br>
              <a:rPr lang="en-US" sz="3600" dirty="0"/>
            </a:br>
            <a:br>
              <a:rPr lang="en-US" sz="3600" dirty="0"/>
            </a:br>
            <a:r>
              <a:rPr lang="en-US" sz="2400" dirty="0"/>
              <a:t>Quality Process</a:t>
            </a:r>
            <a:endParaRPr lang="en-US" sz="1600" dirty="0">
              <a:solidFill>
                <a:schemeClr val="dk1"/>
              </a:solidFill>
              <a:latin typeface="Calibri"/>
              <a:ea typeface="Calibri"/>
              <a:cs typeface="Calibri"/>
              <a:sym typeface="Calibri"/>
            </a:endParaRPr>
          </a:p>
        </p:txBody>
      </p:sp>
      <p:pic>
        <p:nvPicPr>
          <p:cNvPr id="6" name="Picture 5">
            <a:extLst>
              <a:ext uri="{FF2B5EF4-FFF2-40B4-BE49-F238E27FC236}">
                <a16:creationId xmlns:a16="http://schemas.microsoft.com/office/drawing/2014/main" id="{F753F278-7052-A74D-BA19-DF960D4291EC}"/>
              </a:ext>
            </a:extLst>
          </p:cNvPr>
          <p:cNvPicPr>
            <a:picLocks noChangeAspect="1"/>
          </p:cNvPicPr>
          <p:nvPr/>
        </p:nvPicPr>
        <p:blipFill>
          <a:blip r:embed="rId4"/>
          <a:stretch>
            <a:fillRect/>
          </a:stretch>
        </p:blipFill>
        <p:spPr>
          <a:xfrm>
            <a:off x="5638800" y="2971800"/>
            <a:ext cx="3276600" cy="1240147"/>
          </a:xfrm>
          <a:prstGeom prst="rect">
            <a:avLst/>
          </a:prstGeom>
        </p:spPr>
      </p:pic>
    </p:spTree>
    <p:extLst>
      <p:ext uri="{BB962C8B-B14F-4D97-AF65-F5344CB8AC3E}">
        <p14:creationId xmlns:p14="http://schemas.microsoft.com/office/powerpoint/2010/main" val="536448017"/>
      </p:ext>
    </p:extLst>
  </p:cSld>
  <p:clrMapOvr>
    <a:overrideClrMapping bg1="dk1" tx1="lt1" bg2="dk2" tx2="lt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233C2-73A1-3E4C-9E8B-CF0C97E0A830}"/>
              </a:ext>
            </a:extLst>
          </p:cNvPr>
          <p:cNvSpPr>
            <a:spLocks noGrp="1"/>
          </p:cNvSpPr>
          <p:nvPr>
            <p:ph type="title"/>
          </p:nvPr>
        </p:nvSpPr>
        <p:spPr>
          <a:xfrm>
            <a:off x="36443" y="77083"/>
            <a:ext cx="4638674" cy="675926"/>
          </a:xfrm>
        </p:spPr>
        <p:txBody>
          <a:bodyPr>
            <a:normAutofit fontScale="90000"/>
          </a:bodyPr>
          <a:lstStyle/>
          <a:p>
            <a:r>
              <a:rPr lang="en-US" dirty="0"/>
              <a:t>Quality Management </a:t>
            </a:r>
            <a:br>
              <a:rPr lang="en-US" dirty="0"/>
            </a:br>
            <a:r>
              <a:rPr lang="en-US" sz="2000" dirty="0"/>
              <a:t>Quality Assurance </a:t>
            </a:r>
          </a:p>
        </p:txBody>
      </p:sp>
      <p:graphicFrame>
        <p:nvGraphicFramePr>
          <p:cNvPr id="11" name="Table 10">
            <a:extLst>
              <a:ext uri="{FF2B5EF4-FFF2-40B4-BE49-F238E27FC236}">
                <a16:creationId xmlns:a16="http://schemas.microsoft.com/office/drawing/2014/main" id="{6C2CCD3D-0E1B-1148-B847-430CDD54F0B2}"/>
              </a:ext>
            </a:extLst>
          </p:cNvPr>
          <p:cNvGraphicFramePr>
            <a:graphicFrameLocks noGrp="1"/>
          </p:cNvGraphicFramePr>
          <p:nvPr/>
        </p:nvGraphicFramePr>
        <p:xfrm>
          <a:off x="36443" y="749696"/>
          <a:ext cx="9107556" cy="6108304"/>
        </p:xfrm>
        <a:graphic>
          <a:graphicData uri="http://schemas.openxmlformats.org/drawingml/2006/table">
            <a:tbl>
              <a:tblPr>
                <a:tableStyleId>{5C22544A-7EE6-4342-B048-85BDC9FD1C3A}</a:tableStyleId>
              </a:tblPr>
              <a:tblGrid>
                <a:gridCol w="1504727">
                  <a:extLst>
                    <a:ext uri="{9D8B030D-6E8A-4147-A177-3AD203B41FA5}">
                      <a16:colId xmlns:a16="http://schemas.microsoft.com/office/drawing/2014/main" val="3713514588"/>
                    </a:ext>
                  </a:extLst>
                </a:gridCol>
                <a:gridCol w="5477732">
                  <a:extLst>
                    <a:ext uri="{9D8B030D-6E8A-4147-A177-3AD203B41FA5}">
                      <a16:colId xmlns:a16="http://schemas.microsoft.com/office/drawing/2014/main" val="2393720824"/>
                    </a:ext>
                  </a:extLst>
                </a:gridCol>
                <a:gridCol w="986652">
                  <a:extLst>
                    <a:ext uri="{9D8B030D-6E8A-4147-A177-3AD203B41FA5}">
                      <a16:colId xmlns:a16="http://schemas.microsoft.com/office/drawing/2014/main" val="2941893374"/>
                    </a:ext>
                  </a:extLst>
                </a:gridCol>
                <a:gridCol w="1138445">
                  <a:extLst>
                    <a:ext uri="{9D8B030D-6E8A-4147-A177-3AD203B41FA5}">
                      <a16:colId xmlns:a16="http://schemas.microsoft.com/office/drawing/2014/main" val="3831492215"/>
                    </a:ext>
                  </a:extLst>
                </a:gridCol>
              </a:tblGrid>
              <a:tr h="390644">
                <a:tc>
                  <a:txBody>
                    <a:bodyPr/>
                    <a:lstStyle/>
                    <a:p>
                      <a:pPr algn="ctr" fontAlgn="ctr"/>
                      <a:r>
                        <a:rPr lang="en-US" sz="900" u="none" strike="noStrike" dirty="0">
                          <a:effectLst/>
                        </a:rPr>
                        <a:t>Product</a:t>
                      </a:r>
                      <a:endParaRPr lang="en-US" sz="900" b="1" i="0" u="none" strike="noStrike" dirty="0">
                        <a:solidFill>
                          <a:srgbClr val="FFFFFF"/>
                        </a:solidFill>
                        <a:effectLst/>
                        <a:latin typeface="Century Schoolbook" panose="02040604050505020304" pitchFamily="18" charset="0"/>
                      </a:endParaRPr>
                    </a:p>
                  </a:txBody>
                  <a:tcPr marL="1884" marR="1884" marT="1884" marB="0" anchor="ctr"/>
                </a:tc>
                <a:tc>
                  <a:txBody>
                    <a:bodyPr/>
                    <a:lstStyle/>
                    <a:p>
                      <a:pPr algn="l" fontAlgn="ctr"/>
                      <a:r>
                        <a:rPr lang="en-US" sz="900" u="none" strike="noStrike" dirty="0">
                          <a:effectLst/>
                        </a:rPr>
                        <a:t>Physical/Performance Standards</a:t>
                      </a:r>
                      <a:endParaRPr lang="en-US" sz="900" b="1" i="0" u="none" strike="noStrike" dirty="0">
                        <a:solidFill>
                          <a:srgbClr val="FFFFFF"/>
                        </a:solidFill>
                        <a:effectLst/>
                        <a:latin typeface="Century Schoolbook" panose="02040604050505020304" pitchFamily="18" charset="0"/>
                      </a:endParaRPr>
                    </a:p>
                  </a:txBody>
                  <a:tcPr marL="1884" marR="1884" marT="1884" marB="0" anchor="ctr"/>
                </a:tc>
                <a:tc>
                  <a:txBody>
                    <a:bodyPr/>
                    <a:lstStyle/>
                    <a:p>
                      <a:pPr algn="ctr" fontAlgn="ctr"/>
                      <a:r>
                        <a:rPr lang="en-US" sz="900" u="none" strike="noStrike">
                          <a:effectLst/>
                        </a:rPr>
                        <a:t>Quality Assessment Activities</a:t>
                      </a:r>
                      <a:endParaRPr lang="en-US" sz="900" b="1" i="0" u="none" strike="noStrike">
                        <a:solidFill>
                          <a:srgbClr val="FFFFFF"/>
                        </a:solidFill>
                        <a:effectLst/>
                        <a:latin typeface="Century Schoolbook" panose="02040604050505020304" pitchFamily="18" charset="0"/>
                      </a:endParaRPr>
                    </a:p>
                  </a:txBody>
                  <a:tcPr marL="1884" marR="1884" marT="1884" marB="0" anchor="ctr"/>
                </a:tc>
                <a:tc>
                  <a:txBody>
                    <a:bodyPr/>
                    <a:lstStyle/>
                    <a:p>
                      <a:pPr algn="ctr" fontAlgn="ctr"/>
                      <a:r>
                        <a:rPr lang="en-US" sz="900" u="none" strike="noStrike" dirty="0">
                          <a:effectLst/>
                        </a:rPr>
                        <a:t>Assessment Intervals</a:t>
                      </a:r>
                      <a:endParaRPr lang="en-US" sz="900" b="1" i="0" u="none" strike="noStrike" dirty="0">
                        <a:solidFill>
                          <a:srgbClr val="FFFFFF"/>
                        </a:solidFill>
                        <a:effectLst/>
                        <a:latin typeface="Century Schoolbook" panose="02040604050505020304" pitchFamily="18" charset="0"/>
                      </a:endParaRPr>
                    </a:p>
                  </a:txBody>
                  <a:tcPr marL="1884" marR="1884" marT="1884" marB="0" anchor="ctr"/>
                </a:tc>
                <a:extLst>
                  <a:ext uri="{0D108BD9-81ED-4DB2-BD59-A6C34878D82A}">
                    <a16:rowId xmlns:a16="http://schemas.microsoft.com/office/drawing/2014/main" val="2911812855"/>
                  </a:ext>
                </a:extLst>
              </a:tr>
              <a:tr h="131402">
                <a:tc rowSpan="7">
                  <a:txBody>
                    <a:bodyPr/>
                    <a:lstStyle/>
                    <a:p>
                      <a:pPr algn="l" fontAlgn="ctr"/>
                      <a:r>
                        <a:rPr lang="en-US" sz="900" u="none" strike="noStrike" dirty="0">
                          <a:effectLst/>
                        </a:rPr>
                        <a:t>Municipal Swimming Pool</a:t>
                      </a:r>
                      <a:endParaRPr lang="en-US" sz="900" b="1" i="0" u="none" strike="noStrike" dirty="0">
                        <a:solidFill>
                          <a:srgbClr val="46464A"/>
                        </a:solidFill>
                        <a:effectLst/>
                        <a:latin typeface="Century Schoolbook" panose="02040604050505020304" pitchFamily="18" charset="0"/>
                      </a:endParaRPr>
                    </a:p>
                  </a:txBody>
                  <a:tcPr marL="1884" marR="1884" marT="1884" marB="0" anchor="ctr"/>
                </a:tc>
                <a:tc>
                  <a:txBody>
                    <a:bodyPr/>
                    <a:lstStyle/>
                    <a:p>
                      <a:pPr algn="l" fontAlgn="ctr"/>
                      <a:r>
                        <a:rPr lang="en-US" sz="900" u="none" strike="noStrike">
                          <a:effectLst/>
                        </a:rPr>
                        <a:t>One pool to be built 50’ x 125’</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7">
                  <a:txBody>
                    <a:bodyPr/>
                    <a:lstStyle/>
                    <a:p>
                      <a:pPr algn="ctr" fontAlgn="ctr"/>
                      <a:r>
                        <a:rPr lang="en-US" sz="900" u="none" strike="noStrike" dirty="0">
                          <a:effectLst/>
                        </a:rPr>
                        <a:t>Lab and field testing</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tc rowSpan="7">
                  <a:txBody>
                    <a:bodyPr/>
                    <a:lstStyle/>
                    <a:p>
                      <a:pPr algn="ctr" fontAlgn="ctr"/>
                      <a:r>
                        <a:rPr lang="en-US" sz="900" u="none" strike="noStrike" dirty="0">
                          <a:effectLst/>
                        </a:rPr>
                        <a:t>Per Completion of each sub-phase</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extLst>
                  <a:ext uri="{0D108BD9-81ED-4DB2-BD59-A6C34878D82A}">
                    <a16:rowId xmlns:a16="http://schemas.microsoft.com/office/drawing/2014/main" val="1371428477"/>
                  </a:ext>
                </a:extLst>
              </a:tr>
              <a:tr h="131402">
                <a:tc vMerge="1">
                  <a:txBody>
                    <a:bodyPr/>
                    <a:lstStyle/>
                    <a:p>
                      <a:endParaRPr lang="en-US"/>
                    </a:p>
                  </a:txBody>
                  <a:tcPr/>
                </a:tc>
                <a:tc>
                  <a:txBody>
                    <a:bodyPr/>
                    <a:lstStyle/>
                    <a:p>
                      <a:pPr algn="l" fontAlgn="ctr"/>
                      <a:r>
                        <a:rPr lang="en-US" sz="900" u="none" strike="noStrike">
                          <a:effectLst/>
                        </a:rPr>
                        <a:t>Depth starting at 3’ and increasing to 12’</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20698511"/>
                  </a:ext>
                </a:extLst>
              </a:tr>
              <a:tr h="131402">
                <a:tc vMerge="1">
                  <a:txBody>
                    <a:bodyPr/>
                    <a:lstStyle/>
                    <a:p>
                      <a:endParaRPr lang="en-US"/>
                    </a:p>
                  </a:txBody>
                  <a:tcPr/>
                </a:tc>
                <a:tc>
                  <a:txBody>
                    <a:bodyPr/>
                    <a:lstStyle/>
                    <a:p>
                      <a:pPr algn="l" fontAlgn="ctr"/>
                      <a:r>
                        <a:rPr lang="en-US" sz="900" u="none" strike="noStrike">
                          <a:effectLst/>
                        </a:rPr>
                        <a:t> Eight ladders with hand bars spaced around the pool</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86559922"/>
                  </a:ext>
                </a:extLst>
              </a:tr>
              <a:tr h="131402">
                <a:tc vMerge="1">
                  <a:txBody>
                    <a:bodyPr/>
                    <a:lstStyle/>
                    <a:p>
                      <a:endParaRPr lang="en-US"/>
                    </a:p>
                  </a:txBody>
                  <a:tcPr/>
                </a:tc>
                <a:tc>
                  <a:txBody>
                    <a:bodyPr/>
                    <a:lstStyle/>
                    <a:p>
                      <a:pPr algn="l" fontAlgn="ctr"/>
                      <a:r>
                        <a:rPr lang="en-US" sz="900" u="none" strike="noStrike">
                          <a:effectLst/>
                        </a:rPr>
                        <a:t> Handicapped access both 3’ and 12’ ends of the pool</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27536419"/>
                  </a:ext>
                </a:extLst>
              </a:tr>
              <a:tr h="131402">
                <a:tc vMerge="1">
                  <a:txBody>
                    <a:bodyPr/>
                    <a:lstStyle/>
                    <a:p>
                      <a:endParaRPr lang="en-US"/>
                    </a:p>
                  </a:txBody>
                  <a:tcPr/>
                </a:tc>
                <a:tc>
                  <a:txBody>
                    <a:bodyPr/>
                    <a:lstStyle/>
                    <a:p>
                      <a:pPr algn="l" fontAlgn="ctr"/>
                      <a:r>
                        <a:rPr lang="en-US" sz="900" u="none" strike="noStrike">
                          <a:effectLst/>
                        </a:rPr>
                        <a:t> State of the art pool heating system</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334695672"/>
                  </a:ext>
                </a:extLst>
              </a:tr>
              <a:tr h="243847">
                <a:tc vMerge="1">
                  <a:txBody>
                    <a:bodyPr/>
                    <a:lstStyle/>
                    <a:p>
                      <a:endParaRPr lang="en-US"/>
                    </a:p>
                  </a:txBody>
                  <a:tcPr/>
                </a:tc>
                <a:tc>
                  <a:txBody>
                    <a:bodyPr/>
                    <a:lstStyle/>
                    <a:p>
                      <a:pPr algn="l" fontAlgn="ctr"/>
                      <a:r>
                        <a:rPr lang="en-US" sz="900" u="none" strike="noStrike" dirty="0">
                          <a:effectLst/>
                        </a:rPr>
                        <a:t> Tile and non-skid coping designed to blend with the image  and heritage of the Monterey-Carmel Peninsula</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440030909"/>
                  </a:ext>
                </a:extLst>
              </a:tr>
              <a:tr h="209198">
                <a:tc vMerge="1">
                  <a:txBody>
                    <a:bodyPr/>
                    <a:lstStyle/>
                    <a:p>
                      <a:endParaRPr lang="en-US"/>
                    </a:p>
                  </a:txBody>
                  <a:tcPr/>
                </a:tc>
                <a:tc>
                  <a:txBody>
                    <a:bodyPr/>
                    <a:lstStyle/>
                    <a:p>
                      <a:pPr algn="l" fontAlgn="ctr"/>
                      <a:r>
                        <a:rPr lang="en-US" sz="900" u="none" strike="noStrike" dirty="0">
                          <a:effectLst/>
                        </a:rPr>
                        <a:t> Two appropriately equipped lifeguard stations for the large pool and handicapped area</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53138195"/>
                  </a:ext>
                </a:extLst>
              </a:tr>
              <a:tr h="131402">
                <a:tc rowSpan="6">
                  <a:txBody>
                    <a:bodyPr/>
                    <a:lstStyle/>
                    <a:p>
                      <a:pPr algn="l" fontAlgn="ctr"/>
                      <a:r>
                        <a:rPr lang="en-US" sz="900" u="none" strike="noStrike" dirty="0">
                          <a:effectLst/>
                        </a:rPr>
                        <a:t>Spa</a:t>
                      </a:r>
                      <a:endParaRPr lang="en-US" sz="900" b="1" i="0" u="none" strike="noStrike" dirty="0">
                        <a:solidFill>
                          <a:srgbClr val="46464A"/>
                        </a:solidFill>
                        <a:effectLst/>
                        <a:latin typeface="Century Schoolbook" panose="02040604050505020304" pitchFamily="18" charset="0"/>
                      </a:endParaRPr>
                    </a:p>
                  </a:txBody>
                  <a:tcPr marL="1884" marR="1884" marT="1884" marB="0" anchor="ctr"/>
                </a:tc>
                <a:tc>
                  <a:txBody>
                    <a:bodyPr/>
                    <a:lstStyle/>
                    <a:p>
                      <a:pPr algn="l" fontAlgn="ctr"/>
                      <a:r>
                        <a:rPr lang="en-US" sz="900" u="none" strike="noStrike">
                          <a:effectLst/>
                        </a:rPr>
                        <a:t> One medium size spa with a capacity of up to 15 people</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6">
                  <a:txBody>
                    <a:bodyPr/>
                    <a:lstStyle/>
                    <a:p>
                      <a:pPr algn="ctr" fontAlgn="ctr"/>
                      <a:r>
                        <a:rPr lang="en-US" sz="900" u="none" strike="noStrike">
                          <a:effectLst/>
                        </a:rPr>
                        <a:t>Lab and field testing</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6">
                  <a:txBody>
                    <a:bodyPr/>
                    <a:lstStyle/>
                    <a:p>
                      <a:pPr algn="ctr" fontAlgn="ctr"/>
                      <a:r>
                        <a:rPr lang="en-US" sz="900" u="none" strike="noStrike" dirty="0">
                          <a:effectLst/>
                        </a:rPr>
                        <a:t>Per Completion of each sub-phase</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extLst>
                  <a:ext uri="{0D108BD9-81ED-4DB2-BD59-A6C34878D82A}">
                    <a16:rowId xmlns:a16="http://schemas.microsoft.com/office/drawing/2014/main" val="261240462"/>
                  </a:ext>
                </a:extLst>
              </a:tr>
              <a:tr h="131402">
                <a:tc vMerge="1">
                  <a:txBody>
                    <a:bodyPr/>
                    <a:lstStyle/>
                    <a:p>
                      <a:endParaRPr lang="en-US"/>
                    </a:p>
                  </a:txBody>
                  <a:tcPr/>
                </a:tc>
                <a:tc>
                  <a:txBody>
                    <a:bodyPr/>
                    <a:lstStyle/>
                    <a:p>
                      <a:pPr algn="l" fontAlgn="ctr"/>
                      <a:r>
                        <a:rPr lang="en-US" sz="900" u="none" strike="noStrike">
                          <a:effectLst/>
                        </a:rPr>
                        <a:t> Handicapped access</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49341826"/>
                  </a:ext>
                </a:extLst>
              </a:tr>
              <a:tr h="131402">
                <a:tc vMerge="1">
                  <a:txBody>
                    <a:bodyPr/>
                    <a:lstStyle/>
                    <a:p>
                      <a:endParaRPr lang="en-US"/>
                    </a:p>
                  </a:txBody>
                  <a:tcPr/>
                </a:tc>
                <a:tc>
                  <a:txBody>
                    <a:bodyPr/>
                    <a:lstStyle/>
                    <a:p>
                      <a:pPr algn="l" fontAlgn="ctr"/>
                      <a:r>
                        <a:rPr lang="en-US" sz="900" u="none" strike="noStrike">
                          <a:effectLst/>
                        </a:rPr>
                        <a:t>Spa with ingress and egress</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6181310"/>
                  </a:ext>
                </a:extLst>
              </a:tr>
              <a:tr h="131402">
                <a:tc vMerge="1">
                  <a:txBody>
                    <a:bodyPr/>
                    <a:lstStyle/>
                    <a:p>
                      <a:endParaRPr lang="en-US"/>
                    </a:p>
                  </a:txBody>
                  <a:tcPr/>
                </a:tc>
                <a:tc>
                  <a:txBody>
                    <a:bodyPr/>
                    <a:lstStyle/>
                    <a:p>
                      <a:pPr algn="l" fontAlgn="ctr"/>
                      <a:r>
                        <a:rPr lang="en-US" sz="900" u="none" strike="noStrike">
                          <a:effectLst/>
                        </a:rPr>
                        <a:t>State of the art pool heating system</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210038936"/>
                  </a:ext>
                </a:extLst>
              </a:tr>
              <a:tr h="243847">
                <a:tc vMerge="1">
                  <a:txBody>
                    <a:bodyPr/>
                    <a:lstStyle/>
                    <a:p>
                      <a:endParaRPr lang="en-US"/>
                    </a:p>
                  </a:txBody>
                  <a:tcPr/>
                </a:tc>
                <a:tc>
                  <a:txBody>
                    <a:bodyPr/>
                    <a:lstStyle/>
                    <a:p>
                      <a:pPr algn="l" fontAlgn="ctr"/>
                      <a:r>
                        <a:rPr lang="en-US" sz="900" u="none" strike="noStrike">
                          <a:effectLst/>
                        </a:rPr>
                        <a:t>Tile and non-skid coping designed to blend with the image and heritage of the Monterey-Carmel Peninsula</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59442551"/>
                  </a:ext>
                </a:extLst>
              </a:tr>
              <a:tr h="131402">
                <a:tc vMerge="1">
                  <a:txBody>
                    <a:bodyPr/>
                    <a:lstStyle/>
                    <a:p>
                      <a:endParaRPr lang="en-US"/>
                    </a:p>
                  </a:txBody>
                  <a:tcPr/>
                </a:tc>
                <a:tc>
                  <a:txBody>
                    <a:bodyPr/>
                    <a:lstStyle/>
                    <a:p>
                      <a:pPr algn="l" fontAlgn="ctr"/>
                      <a:r>
                        <a:rPr lang="en-US" sz="900" u="none" strike="noStrike">
                          <a:effectLst/>
                        </a:rPr>
                        <a:t> One lifeguard station for the spa and handicapped area</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67629084"/>
                  </a:ext>
                </a:extLst>
              </a:tr>
              <a:tr h="131402">
                <a:tc rowSpan="2">
                  <a:txBody>
                    <a:bodyPr/>
                    <a:lstStyle/>
                    <a:p>
                      <a:pPr algn="l" fontAlgn="ctr"/>
                      <a:r>
                        <a:rPr lang="en-US" sz="900" u="none" strike="noStrike" dirty="0">
                          <a:effectLst/>
                        </a:rPr>
                        <a:t>Parking Lot</a:t>
                      </a:r>
                      <a:endParaRPr lang="en-US" sz="900" b="1" i="0" u="none" strike="noStrike" dirty="0">
                        <a:solidFill>
                          <a:srgbClr val="46464A"/>
                        </a:solidFill>
                        <a:effectLst/>
                        <a:latin typeface="Century Schoolbook" panose="02040604050505020304" pitchFamily="18" charset="0"/>
                      </a:endParaRPr>
                    </a:p>
                  </a:txBody>
                  <a:tcPr marL="1884" marR="1884" marT="1884" marB="0" anchor="ctr"/>
                </a:tc>
                <a:tc>
                  <a:txBody>
                    <a:bodyPr/>
                    <a:lstStyle/>
                    <a:p>
                      <a:pPr algn="l" fontAlgn="ctr"/>
                      <a:r>
                        <a:rPr lang="en-US" sz="900" u="none" strike="noStrike">
                          <a:effectLst/>
                        </a:rPr>
                        <a:t> To accommodate 100 vehicles</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2">
                  <a:txBody>
                    <a:bodyPr/>
                    <a:lstStyle/>
                    <a:p>
                      <a:pPr algn="ctr" fontAlgn="ctr"/>
                      <a:r>
                        <a:rPr lang="en-US" sz="900" u="none" strike="noStrike">
                          <a:effectLst/>
                        </a:rPr>
                        <a:t>Lab and field testing</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2">
                  <a:txBody>
                    <a:bodyPr/>
                    <a:lstStyle/>
                    <a:p>
                      <a:pPr algn="ctr" fontAlgn="ctr"/>
                      <a:r>
                        <a:rPr lang="en-US" sz="900" u="none" strike="noStrike">
                          <a:effectLst/>
                        </a:rPr>
                        <a:t>Per Completion of each sub-phase</a:t>
                      </a:r>
                      <a:endParaRPr lang="en-US" sz="900" b="0" i="0" u="none" strike="noStrike">
                        <a:solidFill>
                          <a:srgbClr val="46464A"/>
                        </a:solidFill>
                        <a:effectLst/>
                        <a:latin typeface="Century Schoolbook" panose="02040604050505020304" pitchFamily="18" charset="0"/>
                      </a:endParaRPr>
                    </a:p>
                  </a:txBody>
                  <a:tcPr marL="1884" marR="1884" marT="1884" marB="0" anchor="ctr"/>
                </a:tc>
                <a:extLst>
                  <a:ext uri="{0D108BD9-81ED-4DB2-BD59-A6C34878D82A}">
                    <a16:rowId xmlns:a16="http://schemas.microsoft.com/office/drawing/2014/main" val="2544024425"/>
                  </a:ext>
                </a:extLst>
              </a:tr>
              <a:tr h="131402">
                <a:tc vMerge="1">
                  <a:txBody>
                    <a:bodyPr/>
                    <a:lstStyle/>
                    <a:p>
                      <a:endParaRPr lang="en-US"/>
                    </a:p>
                  </a:txBody>
                  <a:tcPr/>
                </a:tc>
                <a:tc>
                  <a:txBody>
                    <a:bodyPr/>
                    <a:lstStyle/>
                    <a:p>
                      <a:pPr algn="l" fontAlgn="ctr"/>
                      <a:r>
                        <a:rPr lang="en-US" sz="900" u="none" strike="noStrike">
                          <a:effectLst/>
                        </a:rPr>
                        <a:t> Contain bicycle rack for 20 bicycles</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42922628"/>
                  </a:ext>
                </a:extLst>
              </a:tr>
              <a:tr h="131402">
                <a:tc rowSpan="2">
                  <a:txBody>
                    <a:bodyPr/>
                    <a:lstStyle/>
                    <a:p>
                      <a:pPr algn="l" fontAlgn="ctr"/>
                      <a:r>
                        <a:rPr lang="en-US" sz="900" u="none" strike="noStrike" dirty="0">
                          <a:effectLst/>
                        </a:rPr>
                        <a:t>Landscaping </a:t>
                      </a:r>
                      <a:endParaRPr lang="en-US" sz="900" b="1" i="0" u="none" strike="noStrike" dirty="0">
                        <a:solidFill>
                          <a:srgbClr val="46464A"/>
                        </a:solidFill>
                        <a:effectLst/>
                        <a:latin typeface="Century Schoolbook" panose="02040604050505020304" pitchFamily="18" charset="0"/>
                      </a:endParaRPr>
                    </a:p>
                  </a:txBody>
                  <a:tcPr marL="1884" marR="1884" marT="1884" marB="0" anchor="ctr"/>
                </a:tc>
                <a:tc>
                  <a:txBody>
                    <a:bodyPr/>
                    <a:lstStyle/>
                    <a:p>
                      <a:pPr algn="l" fontAlgn="ctr"/>
                      <a:r>
                        <a:rPr lang="en-US" sz="900" u="none" strike="noStrike">
                          <a:effectLst/>
                        </a:rPr>
                        <a:t>Landscaping in the parking lot and around the entire facility</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2">
                  <a:txBody>
                    <a:bodyPr/>
                    <a:lstStyle/>
                    <a:p>
                      <a:pPr algn="ctr" fontAlgn="ctr"/>
                      <a:r>
                        <a:rPr lang="en-US" sz="900" u="none" strike="noStrike" dirty="0">
                          <a:effectLst/>
                        </a:rPr>
                        <a:t>Lab and field testing</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tc rowSpan="2">
                  <a:txBody>
                    <a:bodyPr/>
                    <a:lstStyle/>
                    <a:p>
                      <a:pPr algn="ctr" fontAlgn="ctr"/>
                      <a:r>
                        <a:rPr lang="en-US" sz="900" u="none" strike="noStrike">
                          <a:effectLst/>
                        </a:rPr>
                        <a:t>Per Completion of each sub-phase</a:t>
                      </a:r>
                      <a:endParaRPr lang="en-US" sz="900" b="0" i="0" u="none" strike="noStrike">
                        <a:solidFill>
                          <a:srgbClr val="46464A"/>
                        </a:solidFill>
                        <a:effectLst/>
                        <a:latin typeface="Century Schoolbook" panose="02040604050505020304" pitchFamily="18" charset="0"/>
                      </a:endParaRPr>
                    </a:p>
                  </a:txBody>
                  <a:tcPr marL="1884" marR="1884" marT="1884" marB="0" anchor="ctr"/>
                </a:tc>
                <a:extLst>
                  <a:ext uri="{0D108BD9-81ED-4DB2-BD59-A6C34878D82A}">
                    <a16:rowId xmlns:a16="http://schemas.microsoft.com/office/drawing/2014/main" val="1678796479"/>
                  </a:ext>
                </a:extLst>
              </a:tr>
              <a:tr h="261023">
                <a:tc vMerge="1">
                  <a:txBody>
                    <a:bodyPr/>
                    <a:lstStyle/>
                    <a:p>
                      <a:endParaRPr lang="en-US"/>
                    </a:p>
                  </a:txBody>
                  <a:tcPr/>
                </a:tc>
                <a:tc>
                  <a:txBody>
                    <a:bodyPr/>
                    <a:lstStyle/>
                    <a:p>
                      <a:pPr algn="l" fontAlgn="ctr"/>
                      <a:r>
                        <a:rPr lang="en-US" sz="900" u="none" strike="noStrike">
                          <a:effectLst/>
                        </a:rPr>
                        <a:t>Landscaping to be consistent with the plant life and surrounding landscape of the Monterey-Carmel Peninsula</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6730386"/>
                  </a:ext>
                </a:extLst>
              </a:tr>
              <a:tr h="131402">
                <a:tc rowSpan="3">
                  <a:txBody>
                    <a:bodyPr/>
                    <a:lstStyle/>
                    <a:p>
                      <a:pPr algn="l" fontAlgn="ctr"/>
                      <a:r>
                        <a:rPr lang="en-US" sz="900" u="none" strike="noStrike" dirty="0">
                          <a:effectLst/>
                        </a:rPr>
                        <a:t>Lighting</a:t>
                      </a:r>
                      <a:endParaRPr lang="en-US" sz="900" b="1" i="0" u="none" strike="noStrike" dirty="0">
                        <a:solidFill>
                          <a:srgbClr val="46464A"/>
                        </a:solidFill>
                        <a:effectLst/>
                        <a:latin typeface="Century Schoolbook" panose="02040604050505020304" pitchFamily="18" charset="0"/>
                      </a:endParaRPr>
                    </a:p>
                  </a:txBody>
                  <a:tcPr marL="1884" marR="1884" marT="1884" marB="0" anchor="ctr"/>
                </a:tc>
                <a:tc>
                  <a:txBody>
                    <a:bodyPr/>
                    <a:lstStyle/>
                    <a:p>
                      <a:pPr algn="l" fontAlgn="ctr"/>
                      <a:r>
                        <a:rPr lang="en-US" sz="900" u="none" strike="noStrike">
                          <a:effectLst/>
                        </a:rPr>
                        <a:t> Complete lighting of the pool area inside pool included)</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3">
                  <a:txBody>
                    <a:bodyPr/>
                    <a:lstStyle/>
                    <a:p>
                      <a:pPr algn="ctr" fontAlgn="ctr"/>
                      <a:r>
                        <a:rPr lang="en-US" sz="900" u="none" strike="noStrike">
                          <a:effectLst/>
                        </a:rPr>
                        <a:t>Lab and field testing</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3">
                  <a:txBody>
                    <a:bodyPr/>
                    <a:lstStyle/>
                    <a:p>
                      <a:pPr algn="ctr" fontAlgn="ctr"/>
                      <a:r>
                        <a:rPr lang="en-US" sz="900" u="none" strike="noStrike">
                          <a:effectLst/>
                        </a:rPr>
                        <a:t>Per Completion of each sub-phase</a:t>
                      </a:r>
                      <a:endParaRPr lang="en-US" sz="900" b="0" i="0" u="none" strike="noStrike">
                        <a:solidFill>
                          <a:srgbClr val="46464A"/>
                        </a:solidFill>
                        <a:effectLst/>
                        <a:latin typeface="Century Schoolbook" panose="02040604050505020304" pitchFamily="18" charset="0"/>
                      </a:endParaRPr>
                    </a:p>
                  </a:txBody>
                  <a:tcPr marL="1884" marR="1884" marT="1884" marB="0" anchor="ctr"/>
                </a:tc>
                <a:extLst>
                  <a:ext uri="{0D108BD9-81ED-4DB2-BD59-A6C34878D82A}">
                    <a16:rowId xmlns:a16="http://schemas.microsoft.com/office/drawing/2014/main" val="992247088"/>
                  </a:ext>
                </a:extLst>
              </a:tr>
              <a:tr h="131402">
                <a:tc vMerge="1">
                  <a:txBody>
                    <a:bodyPr/>
                    <a:lstStyle/>
                    <a:p>
                      <a:endParaRPr lang="en-US"/>
                    </a:p>
                  </a:txBody>
                  <a:tcPr/>
                </a:tc>
                <a:tc>
                  <a:txBody>
                    <a:bodyPr/>
                    <a:lstStyle/>
                    <a:p>
                      <a:pPr algn="l" fontAlgn="ctr"/>
                      <a:r>
                        <a:rPr lang="en-US" sz="900" u="none" strike="noStrike">
                          <a:effectLst/>
                        </a:rPr>
                        <a:t> Complete lighting of the parking lot area</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26267913"/>
                  </a:ext>
                </a:extLst>
              </a:tr>
              <a:tr h="131402">
                <a:tc vMerge="1">
                  <a:txBody>
                    <a:bodyPr/>
                    <a:lstStyle/>
                    <a:p>
                      <a:endParaRPr lang="en-US"/>
                    </a:p>
                  </a:txBody>
                  <a:tcPr/>
                </a:tc>
                <a:tc>
                  <a:txBody>
                    <a:bodyPr/>
                    <a:lstStyle/>
                    <a:p>
                      <a:pPr algn="l" fontAlgn="ctr"/>
                      <a:r>
                        <a:rPr lang="en-US" sz="900" u="none" strike="noStrike">
                          <a:effectLst/>
                        </a:rPr>
                        <a:t> All lighting to be energy efficient lighting</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9949882"/>
                  </a:ext>
                </a:extLst>
              </a:tr>
              <a:tr h="131402">
                <a:tc rowSpan="12">
                  <a:txBody>
                    <a:bodyPr/>
                    <a:lstStyle/>
                    <a:p>
                      <a:pPr algn="l" fontAlgn="ctr"/>
                      <a:r>
                        <a:rPr lang="en-US" sz="900" u="none" strike="noStrike" dirty="0">
                          <a:effectLst/>
                        </a:rPr>
                        <a:t>Facilities (Design and                          </a:t>
                      </a:r>
                      <a:br>
                        <a:rPr lang="en-US" sz="900" u="none" strike="noStrike" dirty="0">
                          <a:effectLst/>
                        </a:rPr>
                      </a:br>
                      <a:r>
                        <a:rPr lang="en-US" sz="900" u="none" strike="noStrike" dirty="0">
                          <a:effectLst/>
                        </a:rPr>
                        <a:t>construction Only)</a:t>
                      </a:r>
                      <a:endParaRPr lang="en-US" sz="900" b="1" i="0" u="none" strike="noStrike" dirty="0">
                        <a:solidFill>
                          <a:srgbClr val="46464A"/>
                        </a:solidFill>
                        <a:effectLst/>
                        <a:latin typeface="Century Schoolbook" panose="02040604050505020304" pitchFamily="18" charset="0"/>
                      </a:endParaRPr>
                    </a:p>
                  </a:txBody>
                  <a:tcPr marL="1884" marR="1884" marT="1884" marB="0" anchor="ctr"/>
                </a:tc>
                <a:tc>
                  <a:txBody>
                    <a:bodyPr/>
                    <a:lstStyle/>
                    <a:p>
                      <a:pPr algn="l" fontAlgn="ctr"/>
                      <a:r>
                        <a:rPr lang="en-US" sz="900" u="none" strike="noStrike" dirty="0">
                          <a:effectLst/>
                        </a:rPr>
                        <a:t>Administration building located at the entrance</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tc rowSpan="12">
                  <a:txBody>
                    <a:bodyPr/>
                    <a:lstStyle/>
                    <a:p>
                      <a:pPr algn="ctr" fontAlgn="ctr"/>
                      <a:r>
                        <a:rPr lang="en-US" sz="900" u="none" strike="noStrike" dirty="0">
                          <a:effectLst/>
                        </a:rPr>
                        <a:t>Lab and field testing</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tc rowSpan="12">
                  <a:txBody>
                    <a:bodyPr/>
                    <a:lstStyle/>
                    <a:p>
                      <a:pPr algn="ctr" fontAlgn="ctr"/>
                      <a:r>
                        <a:rPr lang="en-US" sz="900" u="none" strike="noStrike">
                          <a:effectLst/>
                        </a:rPr>
                        <a:t>Per Completion of each sub-phase</a:t>
                      </a:r>
                      <a:endParaRPr lang="en-US" sz="900" b="0" i="0" u="none" strike="noStrike">
                        <a:solidFill>
                          <a:srgbClr val="46464A"/>
                        </a:solidFill>
                        <a:effectLst/>
                        <a:latin typeface="Century Schoolbook" panose="02040604050505020304" pitchFamily="18" charset="0"/>
                      </a:endParaRPr>
                    </a:p>
                  </a:txBody>
                  <a:tcPr marL="1884" marR="1884" marT="1884" marB="0" anchor="ctr"/>
                </a:tc>
                <a:extLst>
                  <a:ext uri="{0D108BD9-81ED-4DB2-BD59-A6C34878D82A}">
                    <a16:rowId xmlns:a16="http://schemas.microsoft.com/office/drawing/2014/main" val="2307239855"/>
                  </a:ext>
                </a:extLst>
              </a:tr>
              <a:tr h="131402">
                <a:tc vMerge="1">
                  <a:txBody>
                    <a:bodyPr/>
                    <a:lstStyle/>
                    <a:p>
                      <a:endParaRPr lang="en-US"/>
                    </a:p>
                  </a:txBody>
                  <a:tcPr/>
                </a:tc>
                <a:tc>
                  <a:txBody>
                    <a:bodyPr/>
                    <a:lstStyle/>
                    <a:p>
                      <a:pPr algn="l" fontAlgn="ctr"/>
                      <a:r>
                        <a:rPr lang="en-US" sz="900" u="none" strike="noStrike">
                          <a:effectLst/>
                        </a:rPr>
                        <a:t>Office for collection of entry fee</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115520809"/>
                  </a:ext>
                </a:extLst>
              </a:tr>
              <a:tr h="131402">
                <a:tc vMerge="1">
                  <a:txBody>
                    <a:bodyPr/>
                    <a:lstStyle/>
                    <a:p>
                      <a:endParaRPr lang="en-US"/>
                    </a:p>
                  </a:txBody>
                  <a:tcPr/>
                </a:tc>
                <a:tc>
                  <a:txBody>
                    <a:bodyPr/>
                    <a:lstStyle/>
                    <a:p>
                      <a:pPr algn="l" fontAlgn="ctr"/>
                      <a:r>
                        <a:rPr lang="en-US" sz="900" u="none" strike="noStrike">
                          <a:effectLst/>
                        </a:rPr>
                        <a:t>Security office</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016745296"/>
                  </a:ext>
                </a:extLst>
              </a:tr>
              <a:tr h="131402">
                <a:tc vMerge="1">
                  <a:txBody>
                    <a:bodyPr/>
                    <a:lstStyle/>
                    <a:p>
                      <a:endParaRPr lang="en-US"/>
                    </a:p>
                  </a:txBody>
                  <a:tcPr/>
                </a:tc>
                <a:tc>
                  <a:txBody>
                    <a:bodyPr/>
                    <a:lstStyle/>
                    <a:p>
                      <a:pPr algn="l" fontAlgn="ctr"/>
                      <a:r>
                        <a:rPr lang="en-US" sz="900" u="none" strike="noStrike">
                          <a:effectLst/>
                        </a:rPr>
                        <a:t>Administrative office</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81615534"/>
                  </a:ext>
                </a:extLst>
              </a:tr>
              <a:tr h="131402">
                <a:tc vMerge="1">
                  <a:txBody>
                    <a:bodyPr/>
                    <a:lstStyle/>
                    <a:p>
                      <a:endParaRPr lang="en-US"/>
                    </a:p>
                  </a:txBody>
                  <a:tcPr/>
                </a:tc>
                <a:tc>
                  <a:txBody>
                    <a:bodyPr/>
                    <a:lstStyle/>
                    <a:p>
                      <a:pPr algn="l" fontAlgn="ctr"/>
                      <a:r>
                        <a:rPr lang="en-US" sz="900" u="none" strike="noStrike">
                          <a:effectLst/>
                        </a:rPr>
                        <a:t>Vendor area (two 15’ x 45’ areas with electrical, plumbing, and heating)</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421096931"/>
                  </a:ext>
                </a:extLst>
              </a:tr>
              <a:tr h="131402">
                <a:tc vMerge="1">
                  <a:txBody>
                    <a:bodyPr/>
                    <a:lstStyle/>
                    <a:p>
                      <a:endParaRPr lang="en-US"/>
                    </a:p>
                  </a:txBody>
                  <a:tcPr/>
                </a:tc>
                <a:tc>
                  <a:txBody>
                    <a:bodyPr/>
                    <a:lstStyle/>
                    <a:p>
                      <a:pPr algn="l" fontAlgn="ctr"/>
                      <a:r>
                        <a:rPr lang="en-US" sz="900" u="none" strike="noStrike">
                          <a:effectLst/>
                        </a:rPr>
                        <a:t>Food and snack bar</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51253995"/>
                  </a:ext>
                </a:extLst>
              </a:tr>
              <a:tr h="131402">
                <a:tc vMerge="1">
                  <a:txBody>
                    <a:bodyPr/>
                    <a:lstStyle/>
                    <a:p>
                      <a:endParaRPr lang="en-US"/>
                    </a:p>
                  </a:txBody>
                  <a:tcPr/>
                </a:tc>
                <a:tc>
                  <a:txBody>
                    <a:bodyPr/>
                    <a:lstStyle/>
                    <a:p>
                      <a:pPr algn="l" fontAlgn="ctr"/>
                      <a:r>
                        <a:rPr lang="en-US" sz="900" u="none" strike="noStrike">
                          <a:effectLst/>
                        </a:rPr>
                        <a:t>Gift store</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958160510"/>
                  </a:ext>
                </a:extLst>
              </a:tr>
              <a:tr h="131402">
                <a:tc vMerge="1">
                  <a:txBody>
                    <a:bodyPr/>
                    <a:lstStyle/>
                    <a:p>
                      <a:endParaRPr lang="en-US"/>
                    </a:p>
                  </a:txBody>
                  <a:tcPr/>
                </a:tc>
                <a:tc>
                  <a:txBody>
                    <a:bodyPr/>
                    <a:lstStyle/>
                    <a:p>
                      <a:pPr algn="l" fontAlgn="ctr"/>
                      <a:r>
                        <a:rPr lang="en-US" sz="900" u="none" strike="noStrike">
                          <a:effectLst/>
                        </a:rPr>
                        <a:t>Utility building to house pool filtration, cleaning and heating systems</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74947632"/>
                  </a:ext>
                </a:extLst>
              </a:tr>
              <a:tr h="261023">
                <a:tc vMerge="1">
                  <a:txBody>
                    <a:bodyPr/>
                    <a:lstStyle/>
                    <a:p>
                      <a:endParaRPr lang="en-US"/>
                    </a:p>
                  </a:txBody>
                  <a:tcPr/>
                </a:tc>
                <a:tc>
                  <a:txBody>
                    <a:bodyPr/>
                    <a:lstStyle/>
                    <a:p>
                      <a:pPr algn="l" fontAlgn="ctr"/>
                      <a:r>
                        <a:rPr lang="en-US" sz="900" u="none" strike="noStrike">
                          <a:effectLst/>
                        </a:rPr>
                        <a:t>Cinder block and chain link fence with gates to surround the swimming area, administrative building, and utility building</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2104906444"/>
                  </a:ext>
                </a:extLst>
              </a:tr>
              <a:tr h="131402">
                <a:tc vMerge="1">
                  <a:txBody>
                    <a:bodyPr/>
                    <a:lstStyle/>
                    <a:p>
                      <a:endParaRPr lang="en-US"/>
                    </a:p>
                  </a:txBody>
                  <a:tcPr/>
                </a:tc>
                <a:tc>
                  <a:txBody>
                    <a:bodyPr/>
                    <a:lstStyle/>
                    <a:p>
                      <a:pPr algn="l" fontAlgn="ctr"/>
                      <a:r>
                        <a:rPr lang="en-US" sz="900" u="none" strike="noStrike">
                          <a:effectLst/>
                        </a:rPr>
                        <a:t> Solid pool furniture</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392145870"/>
                  </a:ext>
                </a:extLst>
              </a:tr>
              <a:tr h="131402">
                <a:tc vMerge="1">
                  <a:txBody>
                    <a:bodyPr/>
                    <a:lstStyle/>
                    <a:p>
                      <a:endParaRPr lang="en-US"/>
                    </a:p>
                  </a:txBody>
                  <a:tcPr/>
                </a:tc>
                <a:tc>
                  <a:txBody>
                    <a:bodyPr/>
                    <a:lstStyle/>
                    <a:p>
                      <a:pPr algn="l" fontAlgn="ctr"/>
                      <a:r>
                        <a:rPr lang="en-US" sz="900" u="none" strike="noStrike">
                          <a:effectLst/>
                        </a:rPr>
                        <a:t>Chairs and Tables for 50-100 people</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561958776"/>
                  </a:ext>
                </a:extLst>
              </a:tr>
              <a:tr h="131402">
                <a:tc vMerge="1">
                  <a:txBody>
                    <a:bodyPr/>
                    <a:lstStyle/>
                    <a:p>
                      <a:endParaRPr lang="en-US"/>
                    </a:p>
                  </a:txBody>
                  <a:tcPr/>
                </a:tc>
                <a:tc>
                  <a:txBody>
                    <a:bodyPr/>
                    <a:lstStyle/>
                    <a:p>
                      <a:pPr algn="l" fontAlgn="ctr"/>
                      <a:r>
                        <a:rPr lang="en-US" sz="900" u="none" strike="noStrike">
                          <a:effectLst/>
                        </a:rPr>
                        <a:t>Bath/changing rooms to accommodate 25-50 people</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156721081"/>
                  </a:ext>
                </a:extLst>
              </a:tr>
              <a:tr h="261023">
                <a:tc rowSpan="3">
                  <a:txBody>
                    <a:bodyPr/>
                    <a:lstStyle/>
                    <a:p>
                      <a:pPr algn="l" fontAlgn="ctr"/>
                      <a:r>
                        <a:rPr lang="en-US" sz="900" u="none" strike="noStrike" dirty="0">
                          <a:effectLst/>
                        </a:rPr>
                        <a:t>Historical Monterey Requirement</a:t>
                      </a:r>
                      <a:endParaRPr lang="en-US" sz="900" b="1" i="0" u="none" strike="noStrike" dirty="0">
                        <a:solidFill>
                          <a:srgbClr val="46464A"/>
                        </a:solidFill>
                        <a:effectLst/>
                        <a:latin typeface="Century Schoolbook" panose="02040604050505020304" pitchFamily="18" charset="0"/>
                      </a:endParaRPr>
                    </a:p>
                  </a:txBody>
                  <a:tcPr marL="1884" marR="1884" marT="1884" marB="0" anchor="ctr"/>
                </a:tc>
                <a:tc>
                  <a:txBody>
                    <a:bodyPr/>
                    <a:lstStyle/>
                    <a:p>
                      <a:pPr algn="l" fontAlgn="ctr"/>
                      <a:r>
                        <a:rPr lang="en-US" sz="900" u="none" strike="noStrike">
                          <a:effectLst/>
                        </a:rPr>
                        <a:t>Building codes to be consistent with and reflect the historical nature of the early Monterey era with “Spanish Colonial” style of architecture</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3">
                  <a:txBody>
                    <a:bodyPr/>
                    <a:lstStyle/>
                    <a:p>
                      <a:pPr algn="ctr" fontAlgn="ctr"/>
                      <a:r>
                        <a:rPr lang="en-US" sz="900" u="none" strike="noStrike">
                          <a:effectLst/>
                        </a:rPr>
                        <a:t>Lab and field testing</a:t>
                      </a:r>
                      <a:endParaRPr lang="en-US" sz="900" b="0" i="0" u="none" strike="noStrike">
                        <a:solidFill>
                          <a:srgbClr val="46464A"/>
                        </a:solidFill>
                        <a:effectLst/>
                        <a:latin typeface="Century Schoolbook" panose="02040604050505020304" pitchFamily="18" charset="0"/>
                      </a:endParaRPr>
                    </a:p>
                  </a:txBody>
                  <a:tcPr marL="1884" marR="1884" marT="1884" marB="0" anchor="ctr"/>
                </a:tc>
                <a:tc rowSpan="3">
                  <a:txBody>
                    <a:bodyPr/>
                    <a:lstStyle/>
                    <a:p>
                      <a:pPr algn="ctr" fontAlgn="ctr"/>
                      <a:r>
                        <a:rPr lang="en-US" sz="900" u="none" strike="noStrike" dirty="0">
                          <a:effectLst/>
                        </a:rPr>
                        <a:t>Per Completion of each sub-phase </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extLst>
                  <a:ext uri="{0D108BD9-81ED-4DB2-BD59-A6C34878D82A}">
                    <a16:rowId xmlns:a16="http://schemas.microsoft.com/office/drawing/2014/main" val="29630756"/>
                  </a:ext>
                </a:extLst>
              </a:tr>
              <a:tr h="131402">
                <a:tc vMerge="1">
                  <a:txBody>
                    <a:bodyPr/>
                    <a:lstStyle/>
                    <a:p>
                      <a:endParaRPr lang="en-US"/>
                    </a:p>
                  </a:txBody>
                  <a:tcPr/>
                </a:tc>
                <a:tc>
                  <a:txBody>
                    <a:bodyPr/>
                    <a:lstStyle/>
                    <a:p>
                      <a:pPr algn="l" fontAlgn="ctr"/>
                      <a:r>
                        <a:rPr lang="en-US" sz="900" u="none" strike="noStrike">
                          <a:effectLst/>
                        </a:rPr>
                        <a:t>Tan or Beige stucco for walls, antique styled terracotta roof tiles</a:t>
                      </a:r>
                      <a:endParaRPr lang="en-US" sz="900" b="0" i="0" u="none" strike="noStrike">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974551110"/>
                  </a:ext>
                </a:extLst>
              </a:tr>
              <a:tr h="261023">
                <a:tc vMerge="1">
                  <a:txBody>
                    <a:bodyPr/>
                    <a:lstStyle/>
                    <a:p>
                      <a:endParaRPr lang="en-US"/>
                    </a:p>
                  </a:txBody>
                  <a:tcPr/>
                </a:tc>
                <a:tc>
                  <a:txBody>
                    <a:bodyPr/>
                    <a:lstStyle/>
                    <a:p>
                      <a:pPr algn="l" fontAlgn="ctr"/>
                      <a:r>
                        <a:rPr lang="en-US" sz="900" u="none" strike="noStrike" dirty="0">
                          <a:effectLst/>
                        </a:rPr>
                        <a:t>Plant life to be consistent with the native flora of the city.  This will include both Cypress and Pine trees arranged in terra cotta planters</a:t>
                      </a:r>
                      <a:endParaRPr lang="en-US" sz="900" b="0" i="0" u="none" strike="noStrike" dirty="0">
                        <a:solidFill>
                          <a:srgbClr val="46464A"/>
                        </a:solidFill>
                        <a:effectLst/>
                        <a:latin typeface="Century Schoolbook" panose="02040604050505020304" pitchFamily="18" charset="0"/>
                      </a:endParaRPr>
                    </a:p>
                  </a:txBody>
                  <a:tcPr marL="1884" marR="1884" marT="1884"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97787561"/>
                  </a:ext>
                </a:extLst>
              </a:tr>
            </a:tbl>
          </a:graphicData>
        </a:graphic>
      </p:graphicFrame>
    </p:spTree>
    <p:extLst>
      <p:ext uri="{BB962C8B-B14F-4D97-AF65-F5344CB8AC3E}">
        <p14:creationId xmlns:p14="http://schemas.microsoft.com/office/powerpoint/2010/main" val="750274918"/>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6"/>
          <p:cNvSpPr txBox="1">
            <a:spLocks noGrp="1"/>
          </p:cNvSpPr>
          <p:nvPr>
            <p:ph type="title"/>
          </p:nvPr>
        </p:nvSpPr>
        <p:spPr>
          <a:xfrm>
            <a:off x="0" y="808805"/>
            <a:ext cx="6324600" cy="585985"/>
          </a:xfrm>
          <a:prstGeom prst="rect">
            <a:avLst/>
          </a:prstGeom>
          <a:noFill/>
          <a:ln>
            <a:noFill/>
          </a:ln>
        </p:spPr>
        <p:txBody>
          <a:bodyPr spcFirstLastPara="1" vert="horz" wrap="square" lIns="91425" tIns="45700" rIns="91425" bIns="45700" anchor="ctr" anchorCtr="0">
            <a:noAutofit/>
          </a:bodyPr>
          <a:lstStyle/>
          <a:p>
            <a:pPr marL="0">
              <a:spcBef>
                <a:spcPts val="0"/>
              </a:spcBef>
              <a:buClr>
                <a:schemeClr val="lt1"/>
              </a:buClr>
              <a:buSzPts val="2500"/>
            </a:pPr>
            <a:r>
              <a:rPr lang="en-US" sz="4000" dirty="0">
                <a:latin typeface="+mj-lt"/>
              </a:rPr>
              <a:t>Communication</a:t>
            </a:r>
            <a:r>
              <a:rPr lang="en-US" dirty="0"/>
              <a:t> </a:t>
            </a:r>
            <a:r>
              <a:rPr lang="en-US" sz="4000" dirty="0">
                <a:latin typeface="+mj-lt"/>
              </a:rPr>
              <a:t>Management</a:t>
            </a:r>
            <a:br>
              <a:rPr lang="en-US" sz="4000" dirty="0">
                <a:latin typeface="+mj-lt"/>
              </a:rPr>
            </a:br>
            <a:r>
              <a:rPr lang="en-US" sz="3200" dirty="0">
                <a:latin typeface="+mj-lt"/>
              </a:rPr>
              <a:t> </a:t>
            </a:r>
            <a:endParaRPr sz="3200" dirty="0">
              <a:latin typeface="+mj-lt"/>
            </a:endParaRPr>
          </a:p>
        </p:txBody>
      </p:sp>
      <p:sp>
        <p:nvSpPr>
          <p:cNvPr id="373" name="Google Shape;373;p46"/>
          <p:cNvSpPr txBox="1"/>
          <p:nvPr/>
        </p:nvSpPr>
        <p:spPr>
          <a:xfrm>
            <a:off x="266700" y="2019300"/>
            <a:ext cx="3962400" cy="2819400"/>
          </a:xfrm>
          <a:prstGeom prst="rect">
            <a:avLst/>
          </a:prstGeom>
          <a:noFill/>
          <a:ln>
            <a:noFill/>
          </a:ln>
        </p:spPr>
        <p:txBody>
          <a:bodyPr spcFirstLastPara="1" wrap="square" lIns="91425" tIns="91425" rIns="91425" bIns="91425" anchor="t" anchorCtr="0">
            <a:noAutofit/>
          </a:bodyPr>
          <a:lstStyle/>
          <a:p>
            <a:pPr marL="457200" indent="-342900">
              <a:lnSpc>
                <a:spcPct val="115000"/>
              </a:lnSpc>
              <a:buClr>
                <a:schemeClr val="bg1"/>
              </a:buClr>
              <a:buSzPts val="1800"/>
              <a:buFont typeface="Arial"/>
              <a:buChar char="•"/>
            </a:pPr>
            <a:r>
              <a:rPr lang="en-US" sz="1200" dirty="0">
                <a:solidFill>
                  <a:srgbClr val="616161"/>
                </a:solidFill>
                <a:latin typeface="Calibri"/>
                <a:cs typeface="Calibri"/>
                <a:sym typeface="Arial"/>
              </a:rPr>
              <a:t>CRM Application: Project Portal</a:t>
            </a:r>
            <a:endParaRPr lang="en-US" sz="1200" dirty="0">
              <a:solidFill>
                <a:srgbClr val="616161"/>
              </a:solidFill>
              <a:latin typeface="Calibri"/>
              <a:cs typeface="Calibri"/>
              <a:sym typeface="Constantia"/>
            </a:endParaRPr>
          </a:p>
          <a:p>
            <a:pPr marL="1371600" lvl="2" indent="-330200">
              <a:lnSpc>
                <a:spcPct val="115000"/>
              </a:lnSpc>
              <a:buClr>
                <a:schemeClr val="bg1"/>
              </a:buClr>
              <a:buSzPts val="1600"/>
              <a:buFont typeface="Arial"/>
              <a:buChar char="–"/>
            </a:pPr>
            <a:r>
              <a:rPr lang="en-US" sz="1200" dirty="0">
                <a:solidFill>
                  <a:srgbClr val="616161"/>
                </a:solidFill>
                <a:latin typeface="Calibri"/>
                <a:cs typeface="Calibri"/>
                <a:sym typeface="Constantia"/>
              </a:rPr>
              <a:t>Performance reports</a:t>
            </a:r>
          </a:p>
          <a:p>
            <a:pPr marL="1371600" lvl="2" indent="-330200">
              <a:lnSpc>
                <a:spcPct val="115000"/>
              </a:lnSpc>
              <a:buClr>
                <a:schemeClr val="bg1"/>
              </a:buClr>
              <a:buSzPts val="1600"/>
              <a:buFont typeface="Arial"/>
              <a:buChar char="–"/>
            </a:pPr>
            <a:r>
              <a:rPr lang="en-US" sz="1200" dirty="0">
                <a:solidFill>
                  <a:srgbClr val="616161"/>
                </a:solidFill>
                <a:latin typeface="Calibri"/>
                <a:cs typeface="Calibri"/>
              </a:rPr>
              <a:t>Deliverable status</a:t>
            </a:r>
          </a:p>
          <a:p>
            <a:pPr marL="1371600" lvl="2" indent="-330200">
              <a:lnSpc>
                <a:spcPct val="115000"/>
              </a:lnSpc>
              <a:buClr>
                <a:schemeClr val="bg1"/>
              </a:buClr>
              <a:buSzPts val="1600"/>
              <a:buFont typeface="Arial"/>
              <a:buChar char="–"/>
            </a:pPr>
            <a:r>
              <a:rPr lang="en-US" sz="1200" dirty="0">
                <a:solidFill>
                  <a:srgbClr val="616161"/>
                </a:solidFill>
                <a:latin typeface="Calibri"/>
                <a:cs typeface="Calibri"/>
              </a:rPr>
              <a:t>Schedule progress</a:t>
            </a:r>
          </a:p>
          <a:p>
            <a:pPr marL="1371600" lvl="2" indent="-330200">
              <a:lnSpc>
                <a:spcPct val="115000"/>
              </a:lnSpc>
              <a:buClr>
                <a:schemeClr val="bg1"/>
              </a:buClr>
              <a:buSzPts val="1600"/>
              <a:buFont typeface="Arial"/>
              <a:buChar char="–"/>
            </a:pPr>
            <a:r>
              <a:rPr lang="en-US" sz="1200" dirty="0">
                <a:solidFill>
                  <a:srgbClr val="616161"/>
                </a:solidFill>
                <a:latin typeface="Calibri"/>
                <a:cs typeface="Calibri"/>
              </a:rPr>
              <a:t>Budget</a:t>
            </a:r>
            <a:endParaRPr lang="en-US" sz="1200" dirty="0">
              <a:solidFill>
                <a:srgbClr val="616161"/>
              </a:solidFill>
              <a:latin typeface="Calibri"/>
              <a:cs typeface="Calibri"/>
              <a:sym typeface="Arial"/>
            </a:endParaRPr>
          </a:p>
          <a:p>
            <a:pPr marL="457200" indent="-342900">
              <a:lnSpc>
                <a:spcPct val="115000"/>
              </a:lnSpc>
              <a:buClr>
                <a:schemeClr val="bg1"/>
              </a:buClr>
              <a:buSzPts val="1800"/>
              <a:buFont typeface="Arial"/>
              <a:buChar char="•"/>
            </a:pPr>
            <a:r>
              <a:rPr lang="en-US" sz="1200" dirty="0">
                <a:solidFill>
                  <a:srgbClr val="616161"/>
                </a:solidFill>
                <a:latin typeface="Calibri"/>
                <a:cs typeface="Calibri"/>
                <a:sym typeface="Arial"/>
              </a:rPr>
              <a:t>Weekly Meetings with Stakeholders</a:t>
            </a:r>
          </a:p>
          <a:p>
            <a:pPr marL="914400" lvl="1" indent="-342900">
              <a:lnSpc>
                <a:spcPct val="115000"/>
              </a:lnSpc>
              <a:buClr>
                <a:schemeClr val="bg1"/>
              </a:buClr>
              <a:buSzPts val="1800"/>
              <a:buFont typeface="Arial"/>
              <a:buChar char="•"/>
            </a:pPr>
            <a:r>
              <a:rPr lang="en-US" sz="1200" dirty="0">
                <a:solidFill>
                  <a:srgbClr val="616161"/>
                </a:solidFill>
                <a:latin typeface="Calibri"/>
                <a:cs typeface="Calibri"/>
                <a:sym typeface="Arial"/>
              </a:rPr>
              <a:t>Guidelines and Agendas</a:t>
            </a:r>
            <a:endParaRPr sz="1200" dirty="0">
              <a:solidFill>
                <a:srgbClr val="616161"/>
              </a:solidFill>
              <a:latin typeface="Calibri"/>
              <a:cs typeface="Calibri"/>
              <a:sym typeface="Arial"/>
            </a:endParaRPr>
          </a:p>
          <a:p>
            <a:pPr marL="457200" indent="-342900">
              <a:lnSpc>
                <a:spcPct val="115000"/>
              </a:lnSpc>
              <a:buClr>
                <a:schemeClr val="bg1"/>
              </a:buClr>
              <a:buSzPts val="1800"/>
              <a:buFont typeface="Arial"/>
              <a:buChar char="•"/>
            </a:pPr>
            <a:r>
              <a:rPr lang="en-US" sz="1200" dirty="0">
                <a:solidFill>
                  <a:srgbClr val="616161"/>
                </a:solidFill>
                <a:latin typeface="Calibri"/>
                <a:cs typeface="Calibri"/>
                <a:sym typeface="Arial"/>
              </a:rPr>
              <a:t>Face-to-Face, phone calls, emails</a:t>
            </a:r>
            <a:endParaRPr sz="1200" dirty="0">
              <a:solidFill>
                <a:srgbClr val="616161"/>
              </a:solidFill>
              <a:latin typeface="Calibri"/>
              <a:cs typeface="Calibri"/>
              <a:sym typeface="Arial"/>
            </a:endParaRPr>
          </a:p>
          <a:p>
            <a:pPr marL="457200" indent="-342900">
              <a:lnSpc>
                <a:spcPct val="115000"/>
              </a:lnSpc>
              <a:buClr>
                <a:schemeClr val="bg1"/>
              </a:buClr>
              <a:buSzPts val="1800"/>
              <a:buFont typeface="Arial"/>
              <a:buChar char="•"/>
            </a:pPr>
            <a:r>
              <a:rPr lang="en-US" sz="1200" dirty="0">
                <a:solidFill>
                  <a:srgbClr val="616161"/>
                </a:solidFill>
                <a:latin typeface="Calibri"/>
                <a:cs typeface="Calibri"/>
                <a:sym typeface="Arial"/>
              </a:rPr>
              <a:t>Meetings Notes and Reports</a:t>
            </a:r>
            <a:endParaRPr sz="1200" dirty="0">
              <a:solidFill>
                <a:srgbClr val="616161"/>
              </a:solidFill>
              <a:latin typeface="Calibri"/>
              <a:cs typeface="Calibri"/>
              <a:sym typeface="Arial"/>
            </a:endParaRPr>
          </a:p>
          <a:p>
            <a:pPr marL="1371600" lvl="2" indent="-330200">
              <a:lnSpc>
                <a:spcPct val="115000"/>
              </a:lnSpc>
              <a:buClr>
                <a:schemeClr val="bg1"/>
              </a:buClr>
              <a:buSzPts val="1600"/>
              <a:buFont typeface="Arial"/>
              <a:buChar char="–"/>
            </a:pPr>
            <a:endParaRPr sz="1400" dirty="0">
              <a:solidFill>
                <a:schemeClr val="bg1"/>
              </a:solidFill>
              <a:latin typeface="Arial"/>
              <a:cs typeface="Arial"/>
            </a:endParaRPr>
          </a:p>
        </p:txBody>
      </p:sp>
      <p:pic>
        <p:nvPicPr>
          <p:cNvPr id="7" name="image3.png">
            <a:extLst>
              <a:ext uri="{FF2B5EF4-FFF2-40B4-BE49-F238E27FC236}">
                <a16:creationId xmlns:a16="http://schemas.microsoft.com/office/drawing/2014/main" id="{060C7140-DB0C-2C49-8D04-446095F3C78E}"/>
              </a:ext>
            </a:extLst>
          </p:cNvPr>
          <p:cNvPicPr/>
          <p:nvPr/>
        </p:nvPicPr>
        <p:blipFill>
          <a:blip r:embed="rId3"/>
          <a:srcRect/>
          <a:stretch>
            <a:fillRect/>
          </a:stretch>
        </p:blipFill>
        <p:spPr>
          <a:xfrm>
            <a:off x="3505200" y="1833980"/>
            <a:ext cx="5372100" cy="2932684"/>
          </a:xfrm>
          <a:prstGeom prst="rect">
            <a:avLst/>
          </a:prstGeom>
          <a:ln/>
        </p:spPr>
      </p:pic>
      <p:pic>
        <p:nvPicPr>
          <p:cNvPr id="3" name="Picture 2" descr="A close up of a sign&#10;&#10;Description automatically generated">
            <a:extLst>
              <a:ext uri="{FF2B5EF4-FFF2-40B4-BE49-F238E27FC236}">
                <a16:creationId xmlns:a16="http://schemas.microsoft.com/office/drawing/2014/main" id="{960AB3BC-6AA3-1247-9DB7-3DD9A7D09D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4950" y="5181600"/>
            <a:ext cx="6134100" cy="1013612"/>
          </a:xfrm>
          <a:prstGeom prst="rect">
            <a:avLst/>
          </a:prstGeom>
        </p:spPr>
      </p:pic>
      <p:pic>
        <p:nvPicPr>
          <p:cNvPr id="5" name="Picture 4" descr="A close up of a logo&#10;&#10;Description automatically generated">
            <a:extLst>
              <a:ext uri="{FF2B5EF4-FFF2-40B4-BE49-F238E27FC236}">
                <a16:creationId xmlns:a16="http://schemas.microsoft.com/office/drawing/2014/main" id="{BA003E01-D020-2549-BA62-81FB8C3EB01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14400" y="1469758"/>
            <a:ext cx="1555750" cy="585985"/>
          </a:xfrm>
          <a:prstGeom prst="rect">
            <a:avLst/>
          </a:prstGeom>
        </p:spPr>
      </p:pic>
      <p:sp>
        <p:nvSpPr>
          <p:cNvPr id="6" name="TextBox 5">
            <a:extLst>
              <a:ext uri="{FF2B5EF4-FFF2-40B4-BE49-F238E27FC236}">
                <a16:creationId xmlns:a16="http://schemas.microsoft.com/office/drawing/2014/main" id="{E40970D1-A2F8-FB43-96C0-733F6CC55BA5}"/>
              </a:ext>
            </a:extLst>
          </p:cNvPr>
          <p:cNvSpPr txBox="1"/>
          <p:nvPr/>
        </p:nvSpPr>
        <p:spPr>
          <a:xfrm>
            <a:off x="4229100" y="1479327"/>
            <a:ext cx="2146742" cy="369332"/>
          </a:xfrm>
          <a:prstGeom prst="rect">
            <a:avLst/>
          </a:prstGeom>
          <a:noFill/>
        </p:spPr>
        <p:txBody>
          <a:bodyPr wrap="none" rtlCol="0">
            <a:spAutoFit/>
          </a:bodyPr>
          <a:lstStyle/>
          <a:p>
            <a:r>
              <a:rPr lang="en-US" dirty="0">
                <a:solidFill>
                  <a:schemeClr val="bg1"/>
                </a:solidFill>
              </a:rPr>
              <a:t>Escalation Process</a:t>
            </a:r>
          </a:p>
        </p:txBody>
      </p:sp>
    </p:spTree>
    <p:extLst>
      <p:ext uri="{BB962C8B-B14F-4D97-AF65-F5344CB8AC3E}">
        <p14:creationId xmlns:p14="http://schemas.microsoft.com/office/powerpoint/2010/main" val="3440710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0EA796-A939-2C45-84AD-FF99E1B97658}"/>
              </a:ext>
            </a:extLst>
          </p:cNvPr>
          <p:cNvSpPr>
            <a:spLocks noGrp="1"/>
          </p:cNvSpPr>
          <p:nvPr>
            <p:ph type="title"/>
          </p:nvPr>
        </p:nvSpPr>
        <p:spPr>
          <a:xfrm>
            <a:off x="314326" y="329583"/>
            <a:ext cx="4638674" cy="675926"/>
          </a:xfrm>
        </p:spPr>
        <p:txBody>
          <a:bodyPr>
            <a:normAutofit fontScale="90000"/>
          </a:bodyPr>
          <a:lstStyle/>
          <a:p>
            <a:r>
              <a:rPr lang="en-US" sz="2800" dirty="0"/>
              <a:t>Communication</a:t>
            </a:r>
            <a:r>
              <a:rPr lang="en-US" dirty="0"/>
              <a:t> </a:t>
            </a:r>
            <a:r>
              <a:rPr lang="en-US" sz="2800" dirty="0"/>
              <a:t>Management</a:t>
            </a:r>
            <a:br>
              <a:rPr lang="en-US" sz="2800" dirty="0"/>
            </a:br>
            <a:r>
              <a:rPr lang="en-US" sz="2100" dirty="0"/>
              <a:t>Communication Matrix</a:t>
            </a:r>
          </a:p>
        </p:txBody>
      </p:sp>
      <p:graphicFrame>
        <p:nvGraphicFramePr>
          <p:cNvPr id="4" name="Table 3">
            <a:extLst>
              <a:ext uri="{FF2B5EF4-FFF2-40B4-BE49-F238E27FC236}">
                <a16:creationId xmlns:a16="http://schemas.microsoft.com/office/drawing/2014/main" id="{E3C07534-45C7-3944-81F1-7897C7348918}"/>
              </a:ext>
            </a:extLst>
          </p:cNvPr>
          <p:cNvGraphicFramePr>
            <a:graphicFrameLocks noGrp="1"/>
          </p:cNvGraphicFramePr>
          <p:nvPr/>
        </p:nvGraphicFramePr>
        <p:xfrm>
          <a:off x="914400" y="2042371"/>
          <a:ext cx="6705600" cy="3364398"/>
        </p:xfrm>
        <a:graphic>
          <a:graphicData uri="http://schemas.openxmlformats.org/drawingml/2006/table">
            <a:tbl>
              <a:tblPr>
                <a:tableStyleId>{5C22544A-7EE6-4342-B048-85BDC9FD1C3A}</a:tableStyleId>
              </a:tblPr>
              <a:tblGrid>
                <a:gridCol w="1375507">
                  <a:extLst>
                    <a:ext uri="{9D8B030D-6E8A-4147-A177-3AD203B41FA5}">
                      <a16:colId xmlns:a16="http://schemas.microsoft.com/office/drawing/2014/main" val="2685669054"/>
                    </a:ext>
                  </a:extLst>
                </a:gridCol>
                <a:gridCol w="1010138">
                  <a:extLst>
                    <a:ext uri="{9D8B030D-6E8A-4147-A177-3AD203B41FA5}">
                      <a16:colId xmlns:a16="http://schemas.microsoft.com/office/drawing/2014/main" val="3386969894"/>
                    </a:ext>
                  </a:extLst>
                </a:gridCol>
                <a:gridCol w="881185">
                  <a:extLst>
                    <a:ext uri="{9D8B030D-6E8A-4147-A177-3AD203B41FA5}">
                      <a16:colId xmlns:a16="http://schemas.microsoft.com/office/drawing/2014/main" val="2593272586"/>
                    </a:ext>
                  </a:extLst>
                </a:gridCol>
                <a:gridCol w="1203570">
                  <a:extLst>
                    <a:ext uri="{9D8B030D-6E8A-4147-A177-3AD203B41FA5}">
                      <a16:colId xmlns:a16="http://schemas.microsoft.com/office/drawing/2014/main" val="431031314"/>
                    </a:ext>
                  </a:extLst>
                </a:gridCol>
                <a:gridCol w="1117600">
                  <a:extLst>
                    <a:ext uri="{9D8B030D-6E8A-4147-A177-3AD203B41FA5}">
                      <a16:colId xmlns:a16="http://schemas.microsoft.com/office/drawing/2014/main" val="2413895545"/>
                    </a:ext>
                  </a:extLst>
                </a:gridCol>
                <a:gridCol w="1117600">
                  <a:extLst>
                    <a:ext uri="{9D8B030D-6E8A-4147-A177-3AD203B41FA5}">
                      <a16:colId xmlns:a16="http://schemas.microsoft.com/office/drawing/2014/main" val="1334558347"/>
                    </a:ext>
                  </a:extLst>
                </a:gridCol>
              </a:tblGrid>
              <a:tr h="704299">
                <a:tc>
                  <a:txBody>
                    <a:bodyPr/>
                    <a:lstStyle/>
                    <a:p>
                      <a:pPr marL="0" marR="0">
                        <a:lnSpc>
                          <a:spcPct val="125000"/>
                        </a:lnSpc>
                        <a:spcBef>
                          <a:spcPts val="0"/>
                        </a:spcBef>
                        <a:spcAft>
                          <a:spcPts val="0"/>
                        </a:spcAft>
                      </a:pPr>
                      <a:r>
                        <a:rPr lang="en-US" sz="1000">
                          <a:effectLst/>
                        </a:rPr>
                        <a:t> </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a:effectLst/>
                        </a:rPr>
                        <a:t>Project Manager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a:effectLst/>
                        </a:rPr>
                        <a:t>Project Sponsor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a:effectLst/>
                        </a:rPr>
                        <a:t>Contractor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a:effectLst/>
                        </a:rPr>
                        <a:t>Designer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dirty="0">
                          <a:effectLst/>
                        </a:rPr>
                        <a:t>Landscaping Development</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3100080991"/>
                  </a:ext>
                </a:extLst>
              </a:tr>
              <a:tr h="294405">
                <a:tc>
                  <a:txBody>
                    <a:bodyPr/>
                    <a:lstStyle/>
                    <a:p>
                      <a:pPr marL="0" marR="0">
                        <a:lnSpc>
                          <a:spcPct val="125000"/>
                        </a:lnSpc>
                        <a:spcBef>
                          <a:spcPts val="0"/>
                        </a:spcBef>
                        <a:spcAft>
                          <a:spcPts val="0"/>
                        </a:spcAft>
                      </a:pPr>
                      <a:r>
                        <a:rPr lang="en-US" sz="1000">
                          <a:effectLst/>
                        </a:rPr>
                        <a:t>Project Charter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C</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4255956108"/>
                  </a:ext>
                </a:extLst>
              </a:tr>
              <a:tr h="704299">
                <a:tc>
                  <a:txBody>
                    <a:bodyPr/>
                    <a:lstStyle/>
                    <a:p>
                      <a:pPr marL="0" marR="0">
                        <a:lnSpc>
                          <a:spcPct val="125000"/>
                        </a:lnSpc>
                        <a:spcBef>
                          <a:spcPts val="0"/>
                        </a:spcBef>
                        <a:spcAft>
                          <a:spcPts val="0"/>
                        </a:spcAft>
                      </a:pPr>
                      <a:r>
                        <a:rPr lang="en-US" sz="1000">
                          <a:effectLst/>
                        </a:rPr>
                        <a:t>Communication Management Plan</a:t>
                      </a:r>
                    </a:p>
                    <a:p>
                      <a:pPr marL="0" marR="0">
                        <a:lnSpc>
                          <a:spcPct val="125000"/>
                        </a:lnSpc>
                        <a:spcBef>
                          <a:spcPts val="0"/>
                        </a:spcBef>
                        <a:spcAft>
                          <a:spcPts val="0"/>
                        </a:spcAft>
                      </a:pPr>
                      <a:r>
                        <a:rPr lang="en-US" sz="1000">
                          <a:effectLst/>
                        </a:rPr>
                        <a:t> </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C</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dirty="0">
                          <a:effectLst/>
                        </a:rPr>
                        <a:t>R</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2551571075"/>
                  </a:ext>
                </a:extLst>
              </a:tr>
              <a:tr h="670242">
                <a:tc>
                  <a:txBody>
                    <a:bodyPr/>
                    <a:lstStyle/>
                    <a:p>
                      <a:pPr marL="0" marR="0">
                        <a:lnSpc>
                          <a:spcPct val="125000"/>
                        </a:lnSpc>
                        <a:spcBef>
                          <a:spcPts val="0"/>
                        </a:spcBef>
                        <a:spcAft>
                          <a:spcPts val="0"/>
                        </a:spcAft>
                      </a:pPr>
                      <a:r>
                        <a:rPr lang="en-US" sz="1000">
                          <a:effectLst/>
                        </a:rPr>
                        <a:t>Business Requirements</a:t>
                      </a:r>
                    </a:p>
                    <a:p>
                      <a:pPr marL="0" marR="0">
                        <a:lnSpc>
                          <a:spcPct val="125000"/>
                        </a:lnSpc>
                        <a:spcBef>
                          <a:spcPts val="0"/>
                        </a:spcBef>
                        <a:spcAft>
                          <a:spcPts val="0"/>
                        </a:spcAft>
                      </a:pPr>
                      <a:r>
                        <a:rPr lang="en-US" sz="1000">
                          <a:effectLst/>
                        </a:rPr>
                        <a:t> </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3638243474"/>
                  </a:ext>
                </a:extLst>
              </a:tr>
              <a:tr h="482323">
                <a:tc>
                  <a:txBody>
                    <a:bodyPr/>
                    <a:lstStyle/>
                    <a:p>
                      <a:pPr marL="0" marR="0">
                        <a:lnSpc>
                          <a:spcPct val="125000"/>
                        </a:lnSpc>
                        <a:spcBef>
                          <a:spcPts val="0"/>
                        </a:spcBef>
                        <a:spcAft>
                          <a:spcPts val="0"/>
                        </a:spcAft>
                      </a:pPr>
                      <a:r>
                        <a:rPr lang="en-US" sz="1000">
                          <a:effectLst/>
                        </a:rPr>
                        <a:t>Status Report</a:t>
                      </a:r>
                    </a:p>
                    <a:p>
                      <a:pPr marL="0" marR="0">
                        <a:lnSpc>
                          <a:spcPct val="125000"/>
                        </a:lnSpc>
                        <a:spcBef>
                          <a:spcPts val="0"/>
                        </a:spcBef>
                        <a:spcAft>
                          <a:spcPts val="0"/>
                        </a:spcAft>
                      </a:pPr>
                      <a:r>
                        <a:rPr lang="en-US" sz="1000">
                          <a:effectLst/>
                        </a:rPr>
                        <a:t> </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C</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dirty="0">
                          <a:effectLst/>
                        </a:rPr>
                        <a:t>R</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2888126413"/>
                  </a:ext>
                </a:extLst>
              </a:tr>
              <a:tr h="482323">
                <a:tc>
                  <a:txBody>
                    <a:bodyPr/>
                    <a:lstStyle/>
                    <a:p>
                      <a:pPr marL="0" marR="0">
                        <a:lnSpc>
                          <a:spcPct val="125000"/>
                        </a:lnSpc>
                        <a:spcBef>
                          <a:spcPts val="0"/>
                        </a:spcBef>
                        <a:spcAft>
                          <a:spcPts val="0"/>
                        </a:spcAft>
                      </a:pPr>
                      <a:r>
                        <a:rPr lang="en-US" sz="1000">
                          <a:effectLst/>
                        </a:rPr>
                        <a:t>Landscaping Deliverable</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dirty="0">
                          <a:effectLst/>
                        </a:rPr>
                        <a:t>C</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1308167840"/>
                  </a:ext>
                </a:extLst>
              </a:tr>
            </a:tbl>
          </a:graphicData>
        </a:graphic>
      </p:graphicFrame>
      <p:sp>
        <p:nvSpPr>
          <p:cNvPr id="7" name="Rectangle 6">
            <a:extLst>
              <a:ext uri="{FF2B5EF4-FFF2-40B4-BE49-F238E27FC236}">
                <a16:creationId xmlns:a16="http://schemas.microsoft.com/office/drawing/2014/main" id="{8F23F0B1-59D1-CE47-BEF0-52B59A08EF85}"/>
              </a:ext>
            </a:extLst>
          </p:cNvPr>
          <p:cNvSpPr/>
          <p:nvPr/>
        </p:nvSpPr>
        <p:spPr>
          <a:xfrm>
            <a:off x="4572000" y="5406769"/>
            <a:ext cx="3962400" cy="1290674"/>
          </a:xfrm>
          <a:prstGeom prst="rect">
            <a:avLst/>
          </a:prstGeom>
        </p:spPr>
        <p:txBody>
          <a:bodyPr wrap="square">
            <a:spAutoFit/>
          </a:bodyPr>
          <a:lstStyle/>
          <a:p>
            <a:pPr>
              <a:lnSpc>
                <a:spcPct val="125000"/>
              </a:lnSpc>
            </a:pPr>
            <a:r>
              <a:rPr lang="en-US" sz="1600" b="1" dirty="0">
                <a:solidFill>
                  <a:srgbClr val="46464A"/>
                </a:solidFill>
                <a:latin typeface="Century Schoolbook" panose="02040604050505020304" pitchFamily="18" charset="0"/>
                <a:ea typeface="Century Schoolbook" panose="02040604050505020304" pitchFamily="18" charset="0"/>
                <a:cs typeface="Century Schoolbook" panose="02040604050505020304" pitchFamily="18" charset="0"/>
              </a:rPr>
              <a:t>Key:</a:t>
            </a:r>
            <a:endParaRPr lang="en-US" sz="1600" dirty="0">
              <a:solidFill>
                <a:srgbClr val="46464A"/>
              </a:solidFill>
              <a:latin typeface="Century Schoolbook" panose="02040604050505020304" pitchFamily="18" charset="0"/>
              <a:ea typeface="Century Schoolbook" panose="02040604050505020304" pitchFamily="18" charset="0"/>
              <a:cs typeface="Century Schoolbook" panose="02040604050505020304" pitchFamily="18" charset="0"/>
            </a:endParaRPr>
          </a:p>
          <a:p>
            <a:pPr>
              <a:lnSpc>
                <a:spcPct val="125000"/>
              </a:lnSpc>
            </a:pPr>
            <a:r>
              <a:rPr lang="en-US" sz="1600" dirty="0">
                <a:solidFill>
                  <a:srgbClr val="46464A"/>
                </a:solidFill>
                <a:latin typeface="Century Schoolbook" panose="02040604050505020304" pitchFamily="18" charset="0"/>
                <a:ea typeface="Century Schoolbook" panose="02040604050505020304" pitchFamily="18" charset="0"/>
                <a:cs typeface="Century Schoolbook" panose="02040604050505020304" pitchFamily="18" charset="0"/>
              </a:rPr>
              <a:t>A - Approves/Accepts</a:t>
            </a:r>
          </a:p>
          <a:p>
            <a:pPr>
              <a:lnSpc>
                <a:spcPct val="125000"/>
              </a:lnSpc>
            </a:pPr>
            <a:r>
              <a:rPr lang="en-US" sz="1600" dirty="0">
                <a:solidFill>
                  <a:srgbClr val="46464A"/>
                </a:solidFill>
                <a:latin typeface="Century Schoolbook" panose="02040604050505020304" pitchFamily="18" charset="0"/>
                <a:ea typeface="Century Schoolbook" panose="02040604050505020304" pitchFamily="18" charset="0"/>
                <a:cs typeface="Century Schoolbook" panose="02040604050505020304" pitchFamily="18" charset="0"/>
              </a:rPr>
              <a:t>R - Reviews the deliverable</a:t>
            </a:r>
          </a:p>
          <a:p>
            <a:pPr>
              <a:lnSpc>
                <a:spcPct val="125000"/>
              </a:lnSpc>
            </a:pPr>
            <a:r>
              <a:rPr lang="en-US" sz="1600" dirty="0">
                <a:solidFill>
                  <a:srgbClr val="46464A"/>
                </a:solidFill>
                <a:latin typeface="Century Schoolbook" panose="02040604050505020304" pitchFamily="18" charset="0"/>
                <a:ea typeface="Century Schoolbook" panose="02040604050505020304" pitchFamily="18" charset="0"/>
                <a:cs typeface="Century Schoolbook" panose="02040604050505020304" pitchFamily="18" charset="0"/>
              </a:rPr>
              <a:t>C -Creates/Produces the deliverable</a:t>
            </a:r>
          </a:p>
        </p:txBody>
      </p:sp>
      <p:sp>
        <p:nvSpPr>
          <p:cNvPr id="8" name="TextBox 7">
            <a:extLst>
              <a:ext uri="{FF2B5EF4-FFF2-40B4-BE49-F238E27FC236}">
                <a16:creationId xmlns:a16="http://schemas.microsoft.com/office/drawing/2014/main" id="{BEC262FF-3A7E-1F4D-BD97-BA41EA242B16}"/>
              </a:ext>
            </a:extLst>
          </p:cNvPr>
          <p:cNvSpPr txBox="1"/>
          <p:nvPr/>
        </p:nvSpPr>
        <p:spPr>
          <a:xfrm>
            <a:off x="617002" y="1626872"/>
            <a:ext cx="7300396" cy="830997"/>
          </a:xfrm>
          <a:prstGeom prst="rect">
            <a:avLst/>
          </a:prstGeom>
          <a:noFill/>
        </p:spPr>
        <p:txBody>
          <a:bodyPr wrap="none" rtlCol="0">
            <a:spAutoFit/>
          </a:bodyPr>
          <a:lstStyle/>
          <a:p>
            <a:r>
              <a:rPr lang="en-US" sz="1600" dirty="0">
                <a:solidFill>
                  <a:schemeClr val="bg1"/>
                </a:solidFill>
              </a:rPr>
              <a:t>The following table identifies the communications requirements for this project.</a:t>
            </a:r>
            <a:br>
              <a:rPr lang="en-US" sz="1600" dirty="0">
                <a:solidFill>
                  <a:schemeClr val="bg1"/>
                </a:solidFill>
              </a:rPr>
            </a:br>
            <a:br>
              <a:rPr lang="en-US" sz="1600" dirty="0">
                <a:solidFill>
                  <a:schemeClr val="bg1"/>
                </a:solidFill>
              </a:rPr>
            </a:br>
            <a:endParaRPr lang="en-US" sz="1600" dirty="0">
              <a:solidFill>
                <a:schemeClr val="bg1"/>
              </a:solidFill>
            </a:endParaRPr>
          </a:p>
        </p:txBody>
      </p:sp>
    </p:spTree>
    <p:extLst>
      <p:ext uri="{BB962C8B-B14F-4D97-AF65-F5344CB8AC3E}">
        <p14:creationId xmlns:p14="http://schemas.microsoft.com/office/powerpoint/2010/main" val="17221154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748AA-A409-874E-9FD5-A82E2F575B00}"/>
              </a:ext>
            </a:extLst>
          </p:cNvPr>
          <p:cNvSpPr>
            <a:spLocks noGrp="1"/>
          </p:cNvSpPr>
          <p:nvPr>
            <p:ph type="title"/>
          </p:nvPr>
        </p:nvSpPr>
        <p:spPr/>
        <p:txBody>
          <a:bodyPr>
            <a:normAutofit fontScale="90000"/>
          </a:bodyPr>
          <a:lstStyle/>
          <a:p>
            <a:r>
              <a:rPr lang="en-US" dirty="0"/>
              <a:t>Communication Management </a:t>
            </a:r>
            <a:br>
              <a:rPr lang="en-US" dirty="0"/>
            </a:br>
            <a:r>
              <a:rPr lang="en-US" altLang="en-US" sz="2600" dirty="0"/>
              <a:t>Project Team Directory</a:t>
            </a:r>
            <a:br>
              <a:rPr lang="en-US" altLang="en-US" sz="2600" dirty="0"/>
            </a:br>
            <a:br>
              <a:rPr lang="en-US" sz="2600" dirty="0"/>
            </a:br>
            <a:endParaRPr lang="en-US" sz="2600" dirty="0"/>
          </a:p>
        </p:txBody>
      </p:sp>
      <p:graphicFrame>
        <p:nvGraphicFramePr>
          <p:cNvPr id="4" name="Table 3">
            <a:extLst>
              <a:ext uri="{FF2B5EF4-FFF2-40B4-BE49-F238E27FC236}">
                <a16:creationId xmlns:a16="http://schemas.microsoft.com/office/drawing/2014/main" id="{36B0B603-A638-1B47-927C-7A9DF650AB6F}"/>
              </a:ext>
            </a:extLst>
          </p:cNvPr>
          <p:cNvGraphicFramePr>
            <a:graphicFrameLocks noGrp="1"/>
          </p:cNvGraphicFramePr>
          <p:nvPr/>
        </p:nvGraphicFramePr>
        <p:xfrm>
          <a:off x="762000" y="1219201"/>
          <a:ext cx="8153400" cy="4276643"/>
        </p:xfrm>
        <a:graphic>
          <a:graphicData uri="http://schemas.openxmlformats.org/drawingml/2006/table">
            <a:tbl>
              <a:tblPr>
                <a:tableStyleId>{5C22544A-7EE6-4342-B048-85BDC9FD1C3A}</a:tableStyleId>
              </a:tblPr>
              <a:tblGrid>
                <a:gridCol w="1143000">
                  <a:extLst>
                    <a:ext uri="{9D8B030D-6E8A-4147-A177-3AD203B41FA5}">
                      <a16:colId xmlns:a16="http://schemas.microsoft.com/office/drawing/2014/main" val="829666700"/>
                    </a:ext>
                  </a:extLst>
                </a:gridCol>
                <a:gridCol w="990600">
                  <a:extLst>
                    <a:ext uri="{9D8B030D-6E8A-4147-A177-3AD203B41FA5}">
                      <a16:colId xmlns:a16="http://schemas.microsoft.com/office/drawing/2014/main" val="1372865588"/>
                    </a:ext>
                  </a:extLst>
                </a:gridCol>
                <a:gridCol w="1943100">
                  <a:extLst>
                    <a:ext uri="{9D8B030D-6E8A-4147-A177-3AD203B41FA5}">
                      <a16:colId xmlns:a16="http://schemas.microsoft.com/office/drawing/2014/main" val="1152489067"/>
                    </a:ext>
                  </a:extLst>
                </a:gridCol>
                <a:gridCol w="1028700">
                  <a:extLst>
                    <a:ext uri="{9D8B030D-6E8A-4147-A177-3AD203B41FA5}">
                      <a16:colId xmlns:a16="http://schemas.microsoft.com/office/drawing/2014/main" val="3423768270"/>
                    </a:ext>
                  </a:extLst>
                </a:gridCol>
                <a:gridCol w="2133600">
                  <a:extLst>
                    <a:ext uri="{9D8B030D-6E8A-4147-A177-3AD203B41FA5}">
                      <a16:colId xmlns:a16="http://schemas.microsoft.com/office/drawing/2014/main" val="3800696608"/>
                    </a:ext>
                  </a:extLst>
                </a:gridCol>
                <a:gridCol w="914400">
                  <a:extLst>
                    <a:ext uri="{9D8B030D-6E8A-4147-A177-3AD203B41FA5}">
                      <a16:colId xmlns:a16="http://schemas.microsoft.com/office/drawing/2014/main" val="3717785687"/>
                    </a:ext>
                  </a:extLst>
                </a:gridCol>
              </a:tblGrid>
              <a:tr h="343007">
                <a:tc>
                  <a:txBody>
                    <a:bodyPr/>
                    <a:lstStyle/>
                    <a:p>
                      <a:pPr marL="0" marR="0">
                        <a:lnSpc>
                          <a:spcPct val="125000"/>
                        </a:lnSpc>
                        <a:spcBef>
                          <a:spcPts val="0"/>
                        </a:spcBef>
                        <a:spcAft>
                          <a:spcPts val="0"/>
                        </a:spcAft>
                      </a:pPr>
                      <a:r>
                        <a:rPr lang="en-US" sz="1000" b="1" dirty="0">
                          <a:effectLst/>
                        </a:rPr>
                        <a:t>Role</a:t>
                      </a:r>
                      <a:endParaRPr lang="en-US" sz="1000" b="1"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b="1" dirty="0">
                          <a:effectLst/>
                        </a:rPr>
                        <a:t>Name</a:t>
                      </a:r>
                      <a:endParaRPr lang="en-US" sz="1000" b="1"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b="1">
                          <a:effectLst/>
                        </a:rPr>
                        <a:t>Title</a:t>
                      </a:r>
                      <a:endParaRPr lang="en-US" sz="1000" b="1">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b="1">
                          <a:effectLst/>
                        </a:rPr>
                        <a:t>Department</a:t>
                      </a:r>
                      <a:endParaRPr lang="en-US" sz="1000" b="1">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b="1">
                          <a:effectLst/>
                        </a:rPr>
                        <a:t>Email</a:t>
                      </a:r>
                      <a:endParaRPr lang="en-US" sz="1000" b="1">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nSpc>
                          <a:spcPct val="125000"/>
                        </a:lnSpc>
                        <a:spcBef>
                          <a:spcPts val="0"/>
                        </a:spcBef>
                        <a:spcAft>
                          <a:spcPts val="0"/>
                        </a:spcAft>
                      </a:pPr>
                      <a:r>
                        <a:rPr lang="en-US" sz="1000" b="1" dirty="0">
                          <a:effectLst/>
                        </a:rPr>
                        <a:t>Phone</a:t>
                      </a:r>
                      <a:endParaRPr lang="en-US" sz="1000" b="1"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1665163529"/>
                  </a:ext>
                </a:extLst>
              </a:tr>
              <a:tr h="561948">
                <a:tc>
                  <a:txBody>
                    <a:bodyPr/>
                    <a:lstStyle/>
                    <a:p>
                      <a:pPr marL="0" marR="0" algn="l" rtl="0" eaLnBrk="1" hangingPunct="1">
                        <a:lnSpc>
                          <a:spcPct val="125000"/>
                        </a:lnSpc>
                        <a:spcBef>
                          <a:spcPts val="0"/>
                        </a:spcBef>
                        <a:spcAft>
                          <a:spcPts val="0"/>
                        </a:spcAft>
                      </a:pPr>
                      <a:r>
                        <a:rPr lang="en-US" sz="1000" kern="1200">
                          <a:solidFill>
                            <a:schemeClr val="dk1"/>
                          </a:solidFill>
                          <a:effectLst/>
                          <a:latin typeface="+mn-lt"/>
                          <a:ea typeface="+mn-ea"/>
                          <a:cs typeface="+mn-cs"/>
                        </a:rPr>
                        <a:t>Project Sponsor</a:t>
                      </a:r>
                    </a:p>
                  </a:txBody>
                  <a:tcPr marL="63500" marR="63500" marT="63500" marB="63500"/>
                </a:tc>
                <a:tc>
                  <a:txBody>
                    <a:bodyPr/>
                    <a:lstStyle/>
                    <a:p>
                      <a:pPr marL="0" marR="0" algn="l" rtl="0" eaLnBrk="1" hangingPunct="1">
                        <a:lnSpc>
                          <a:spcPct val="125000"/>
                        </a:lnSpc>
                        <a:spcBef>
                          <a:spcPts val="0"/>
                        </a:spcBef>
                        <a:spcAft>
                          <a:spcPts val="0"/>
                        </a:spcAft>
                      </a:pPr>
                      <a:r>
                        <a:rPr lang="en-US" sz="1000" kern="1200">
                          <a:solidFill>
                            <a:schemeClr val="dk1"/>
                          </a:solidFill>
                          <a:effectLst/>
                          <a:latin typeface="+mn-lt"/>
                          <a:ea typeface="+mn-ea"/>
                          <a:cs typeface="+mn-cs"/>
                        </a:rPr>
                        <a:t>Bob White</a:t>
                      </a:r>
                    </a:p>
                  </a:txBody>
                  <a:tcPr marL="63500" marR="63500" marT="63500" marB="63500"/>
                </a:tc>
                <a:tc>
                  <a:txBody>
                    <a:bodyPr/>
                    <a:lstStyle/>
                    <a:p>
                      <a:pPr marL="0" marR="0" algn="l" rtl="0" eaLnBrk="1" hangingPunct="1">
                        <a:lnSpc>
                          <a:spcPct val="125000"/>
                        </a:lnSpc>
                        <a:spcBef>
                          <a:spcPts val="0"/>
                        </a:spcBef>
                        <a:spcAft>
                          <a:spcPts val="0"/>
                        </a:spcAft>
                      </a:pPr>
                      <a:r>
                        <a:rPr lang="en-US" sz="1000" kern="1200">
                          <a:solidFill>
                            <a:schemeClr val="dk1"/>
                          </a:solidFill>
                          <a:effectLst/>
                          <a:latin typeface="+mn-lt"/>
                          <a:ea typeface="+mn-ea"/>
                          <a:cs typeface="+mn-cs"/>
                        </a:rPr>
                        <a:t>Mayor of Monterey</a:t>
                      </a:r>
                    </a:p>
                  </a:txBody>
                  <a:tcPr marL="63500" marR="63500" marT="63500" marB="63500"/>
                </a:tc>
                <a:tc>
                  <a:txBody>
                    <a:bodyPr/>
                    <a:lstStyle/>
                    <a:p>
                      <a:pPr marL="0" marR="0" algn="l" rtl="0" eaLnBrk="1" hangingPunct="1">
                        <a:lnSpc>
                          <a:spcPct val="125000"/>
                        </a:lnSpc>
                        <a:spcBef>
                          <a:spcPts val="0"/>
                        </a:spcBef>
                        <a:spcAft>
                          <a:spcPts val="0"/>
                        </a:spcAft>
                      </a:pPr>
                      <a:r>
                        <a:rPr lang="en-US" sz="1000" kern="1200">
                          <a:solidFill>
                            <a:schemeClr val="dk1"/>
                          </a:solidFill>
                          <a:effectLst/>
                          <a:latin typeface="+mn-lt"/>
                          <a:ea typeface="+mn-ea"/>
                          <a:cs typeface="+mn-cs"/>
                        </a:rPr>
                        <a:t>City of Monterey</a:t>
                      </a:r>
                    </a:p>
                  </a:txBody>
                  <a:tcPr marL="63500" marR="63500" marT="63500" marB="63500"/>
                </a:tc>
                <a:tc>
                  <a:txBody>
                    <a:bodyPr/>
                    <a:lstStyle/>
                    <a:p>
                      <a:pPr marL="0" marR="0" algn="l" rtl="0" eaLnBrk="1" hangingPunct="1">
                        <a:lnSpc>
                          <a:spcPct val="125000"/>
                        </a:lnSpc>
                        <a:spcBef>
                          <a:spcPts val="0"/>
                        </a:spcBef>
                        <a:spcAft>
                          <a:spcPts val="0"/>
                        </a:spcAft>
                      </a:pPr>
                      <a:r>
                        <a:rPr lang="en-US" sz="1000" u="sng" kern="1200">
                          <a:solidFill>
                            <a:schemeClr val="dk1"/>
                          </a:solidFill>
                          <a:effectLst/>
                          <a:latin typeface="+mn-lt"/>
                          <a:ea typeface="+mn-ea"/>
                          <a:cs typeface="+mn-cs"/>
                        </a:rPr>
                        <a:t>bobwhi@cityofmonterey.com</a:t>
                      </a:r>
                    </a:p>
                  </a:txBody>
                  <a:tcPr marL="63500" marR="63500" marT="63500" marB="63500"/>
                </a:tc>
                <a:tc>
                  <a:txBody>
                    <a:bodyPr/>
                    <a:lstStyle/>
                    <a:p>
                      <a:pPr marL="0" marR="0" algn="l" rtl="0" eaLnBrk="1" hangingPunct="1">
                        <a:lnSpc>
                          <a:spcPct val="125000"/>
                        </a:lnSpc>
                        <a:spcBef>
                          <a:spcPts val="0"/>
                        </a:spcBef>
                        <a:spcAft>
                          <a:spcPts val="0"/>
                        </a:spcAft>
                      </a:pPr>
                      <a:r>
                        <a:rPr lang="en-US" sz="1000" kern="1200">
                          <a:solidFill>
                            <a:schemeClr val="dk1"/>
                          </a:solidFill>
                          <a:effectLst/>
                          <a:latin typeface="+mn-lt"/>
                          <a:ea typeface="+mn-ea"/>
                          <a:cs typeface="+mn-cs"/>
                        </a:rPr>
                        <a:t>714-111-2222</a:t>
                      </a:r>
                    </a:p>
                  </a:txBody>
                  <a:tcPr marL="63500" marR="63500" marT="63500" marB="63500"/>
                </a:tc>
                <a:extLst>
                  <a:ext uri="{0D108BD9-81ED-4DB2-BD59-A6C34878D82A}">
                    <a16:rowId xmlns:a16="http://schemas.microsoft.com/office/drawing/2014/main" val="3180216005"/>
                  </a:ext>
                </a:extLst>
              </a:tr>
              <a:tr h="561948">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Project Manager</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Melissa C.</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Project Manager</a:t>
                      </a:r>
                    </a:p>
                  </a:txBody>
                  <a:tcPr marL="63500" marR="63500" marT="63500" marB="63500"/>
                </a:tc>
                <a:tc>
                  <a:txBody>
                    <a:bodyPr/>
                    <a:lstStyle/>
                    <a:p>
                      <a:pPr marL="0" marR="0" algn="l" rtl="0" eaLnBrk="1" hangingPunct="1">
                        <a:lnSpc>
                          <a:spcPct val="125000"/>
                        </a:lnSpc>
                        <a:spcBef>
                          <a:spcPts val="0"/>
                        </a:spcBef>
                        <a:spcAft>
                          <a:spcPts val="0"/>
                        </a:spcAft>
                      </a:pPr>
                      <a:r>
                        <a:rPr lang="en-US" sz="1000" kern="1200">
                          <a:solidFill>
                            <a:schemeClr val="dk1"/>
                          </a:solidFill>
                          <a:effectLst/>
                          <a:latin typeface="+mn-lt"/>
                          <a:ea typeface="+mn-ea"/>
                          <a:cs typeface="+mn-cs"/>
                        </a:rPr>
                        <a:t>Project Management</a:t>
                      </a:r>
                    </a:p>
                  </a:txBody>
                  <a:tcPr marL="63500" marR="63500" marT="63500" marB="63500"/>
                </a:tc>
                <a:tc>
                  <a:txBody>
                    <a:bodyPr/>
                    <a:lstStyle/>
                    <a:p>
                      <a:pPr marL="0" marR="0" algn="l" rtl="0" eaLnBrk="1" hangingPunct="1">
                        <a:lnSpc>
                          <a:spcPct val="125000"/>
                        </a:lnSpc>
                        <a:spcBef>
                          <a:spcPts val="0"/>
                        </a:spcBef>
                        <a:spcAft>
                          <a:spcPts val="0"/>
                        </a:spcAft>
                      </a:pPr>
                      <a:r>
                        <a:rPr lang="en-US" sz="1000" u="sng" kern="1200" dirty="0" err="1">
                          <a:solidFill>
                            <a:schemeClr val="dk1"/>
                          </a:solidFill>
                          <a:effectLst/>
                          <a:latin typeface="+mn-lt"/>
                          <a:ea typeface="+mn-ea"/>
                          <a:cs typeface="+mn-cs"/>
                        </a:rPr>
                        <a:t>leonew@innovative.com</a:t>
                      </a:r>
                      <a:endParaRPr lang="en-US" sz="1000" u="sng" kern="1200" dirty="0">
                        <a:solidFill>
                          <a:schemeClr val="dk1"/>
                        </a:solidFill>
                        <a:effectLst/>
                        <a:latin typeface="+mn-lt"/>
                        <a:ea typeface="+mn-ea"/>
                        <a:cs typeface="+mn-cs"/>
                      </a:endParaRP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714-555-7777</a:t>
                      </a:r>
                    </a:p>
                  </a:txBody>
                  <a:tcPr marL="63500" marR="63500" marT="63500" marB="63500"/>
                </a:tc>
                <a:extLst>
                  <a:ext uri="{0D108BD9-81ED-4DB2-BD59-A6C34878D82A}">
                    <a16:rowId xmlns:a16="http://schemas.microsoft.com/office/drawing/2014/main" val="1434992991"/>
                  </a:ext>
                </a:extLst>
              </a:tr>
              <a:tr h="561948">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Construction Manager </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Gilbert B. </a:t>
                      </a:r>
                    </a:p>
                  </a:txBody>
                  <a:tcPr marL="63500" marR="63500" marT="63500" marB="63500"/>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sz="1000" kern="1200" dirty="0">
                          <a:solidFill>
                            <a:schemeClr val="dk1"/>
                          </a:solidFill>
                          <a:effectLst/>
                          <a:latin typeface="+mn-lt"/>
                          <a:ea typeface="+mn-ea"/>
                          <a:cs typeface="+mn-cs"/>
                        </a:rPr>
                        <a:t>Manager </a:t>
                      </a:r>
                    </a:p>
                    <a:p>
                      <a:pPr marL="0" marR="0" algn="l" rtl="0" eaLnBrk="1" hangingPunct="1">
                        <a:lnSpc>
                          <a:spcPct val="125000"/>
                        </a:lnSpc>
                        <a:spcBef>
                          <a:spcPts val="0"/>
                        </a:spcBef>
                        <a:spcAft>
                          <a:spcPts val="0"/>
                        </a:spcAft>
                      </a:pPr>
                      <a:endParaRPr lang="en-US" sz="1000" kern="1200" dirty="0">
                        <a:solidFill>
                          <a:schemeClr val="dk1"/>
                        </a:solidFill>
                        <a:effectLst/>
                        <a:latin typeface="+mn-lt"/>
                        <a:ea typeface="+mn-ea"/>
                        <a:cs typeface="+mn-cs"/>
                      </a:endParaRP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Construction Committee</a:t>
                      </a:r>
                    </a:p>
                  </a:txBody>
                  <a:tcPr marL="63500" marR="63500" marT="63500" marB="63500"/>
                </a:tc>
                <a:tc>
                  <a:txBody>
                    <a:bodyPr/>
                    <a:lstStyle/>
                    <a:p>
                      <a:pPr marL="0" marR="0" lvl="0" indent="0" algn="l" defTabSz="914400" rtl="0" eaLnBrk="1" fontAlgn="auto" latinLnBrk="0" hangingPunct="1">
                        <a:lnSpc>
                          <a:spcPct val="125000"/>
                        </a:lnSpc>
                        <a:spcBef>
                          <a:spcPts val="0"/>
                        </a:spcBef>
                        <a:spcAft>
                          <a:spcPts val="0"/>
                        </a:spcAft>
                        <a:buClrTx/>
                        <a:buSzTx/>
                        <a:buFontTx/>
                        <a:buNone/>
                        <a:tabLst/>
                        <a:defRPr/>
                      </a:pPr>
                      <a:r>
                        <a:rPr lang="en-US" sz="1000" u="sng" kern="1200" dirty="0" err="1">
                          <a:solidFill>
                            <a:schemeClr val="dk1"/>
                          </a:solidFill>
                          <a:effectLst/>
                          <a:latin typeface="+mn-lt"/>
                          <a:ea typeface="+mn-ea"/>
                          <a:cs typeface="+mn-cs"/>
                        </a:rPr>
                        <a:t>gilbertb@innovative.com</a:t>
                      </a:r>
                      <a:endParaRPr lang="en-US" sz="1000" u="sng" kern="1200" dirty="0">
                        <a:solidFill>
                          <a:schemeClr val="dk1"/>
                        </a:solidFill>
                        <a:effectLst/>
                        <a:latin typeface="+mn-lt"/>
                        <a:ea typeface="+mn-ea"/>
                        <a:cs typeface="+mn-cs"/>
                      </a:endParaRPr>
                    </a:p>
                    <a:p>
                      <a:pPr marL="0" marR="0" algn="l" rtl="0" eaLnBrk="1" hangingPunct="1">
                        <a:lnSpc>
                          <a:spcPct val="125000"/>
                        </a:lnSpc>
                        <a:spcBef>
                          <a:spcPts val="0"/>
                        </a:spcBef>
                        <a:spcAft>
                          <a:spcPts val="0"/>
                        </a:spcAft>
                      </a:pPr>
                      <a:endParaRPr lang="en-US" sz="1000" u="sng" kern="1200" dirty="0">
                        <a:solidFill>
                          <a:schemeClr val="dk1"/>
                        </a:solidFill>
                        <a:effectLst/>
                        <a:latin typeface="+mn-lt"/>
                        <a:ea typeface="+mn-ea"/>
                        <a:cs typeface="+mn-cs"/>
                      </a:endParaRP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714-122-2234</a:t>
                      </a:r>
                    </a:p>
                  </a:txBody>
                  <a:tcPr marL="63500" marR="63500" marT="63500" marB="63500"/>
                </a:tc>
                <a:extLst>
                  <a:ext uri="{0D108BD9-81ED-4DB2-BD59-A6C34878D82A}">
                    <a16:rowId xmlns:a16="http://schemas.microsoft.com/office/drawing/2014/main" val="3995365998"/>
                  </a:ext>
                </a:extLst>
              </a:tr>
              <a:tr h="561948">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Human Resource Manager </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Analisa R. </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Manager </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Human Resources</a:t>
                      </a:r>
                    </a:p>
                  </a:txBody>
                  <a:tcPr marL="63500" marR="63500" marT="63500" marB="63500"/>
                </a:tc>
                <a:tc>
                  <a:txBody>
                    <a:bodyPr/>
                    <a:lstStyle/>
                    <a:p>
                      <a:pPr marL="0" marR="0" algn="l" rtl="0" eaLnBrk="1" hangingPunct="1">
                        <a:lnSpc>
                          <a:spcPct val="125000"/>
                        </a:lnSpc>
                        <a:spcBef>
                          <a:spcPts val="0"/>
                        </a:spcBef>
                        <a:spcAft>
                          <a:spcPts val="0"/>
                        </a:spcAft>
                      </a:pPr>
                      <a:r>
                        <a:rPr lang="en-US" sz="1000" u="sng" kern="1200" dirty="0">
                          <a:solidFill>
                            <a:schemeClr val="dk1"/>
                          </a:solidFill>
                          <a:effectLst/>
                          <a:latin typeface="+mn-lt"/>
                          <a:ea typeface="+mn-ea"/>
                          <a:cs typeface="+mn-cs"/>
                          <a:hlinkClick r:id="rId3">
                            <a:extLst>
                              <a:ext uri="{A12FA001-AC4F-418D-AE19-62706E023703}">
                                <ahyp:hlinkClr xmlns:ahyp="http://schemas.microsoft.com/office/drawing/2018/hyperlinkcolor" val="tx"/>
                              </a:ext>
                            </a:extLst>
                          </a:hlinkClick>
                        </a:rPr>
                        <a:t>Analisar@innovative.com</a:t>
                      </a:r>
                      <a:endParaRPr lang="en-US" sz="1000" u="sng" kern="1200" dirty="0">
                        <a:solidFill>
                          <a:schemeClr val="dk1"/>
                        </a:solidFill>
                        <a:effectLst/>
                        <a:latin typeface="+mn-lt"/>
                        <a:ea typeface="+mn-ea"/>
                        <a:cs typeface="+mn-cs"/>
                      </a:endParaRP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714-299-6666</a:t>
                      </a:r>
                    </a:p>
                  </a:txBody>
                  <a:tcPr marL="63500" marR="63500" marT="63500" marB="63500"/>
                </a:tc>
                <a:extLst>
                  <a:ext uri="{0D108BD9-81ED-4DB2-BD59-A6C34878D82A}">
                    <a16:rowId xmlns:a16="http://schemas.microsoft.com/office/drawing/2014/main" val="2930128151"/>
                  </a:ext>
                </a:extLst>
              </a:tr>
              <a:tr h="561948">
                <a:tc>
                  <a:txBody>
                    <a:bodyPr/>
                    <a:lstStyle/>
                    <a:p>
                      <a:pPr marL="0" marR="0" algn="l" rtl="0" eaLnBrk="1" hangingPunct="1">
                        <a:lnSpc>
                          <a:spcPct val="125000"/>
                        </a:lnSpc>
                        <a:spcBef>
                          <a:spcPts val="0"/>
                        </a:spcBef>
                        <a:spcAft>
                          <a:spcPts val="0"/>
                        </a:spcAft>
                      </a:pPr>
                      <a:r>
                        <a:rPr lang="en-US" sz="1000" kern="1200">
                          <a:solidFill>
                            <a:schemeClr val="dk1"/>
                          </a:solidFill>
                          <a:effectLst/>
                          <a:latin typeface="+mn-lt"/>
                          <a:ea typeface="+mn-ea"/>
                          <a:cs typeface="+mn-cs"/>
                        </a:rPr>
                        <a:t>Designer</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Monica P.</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Designer I</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Design</a:t>
                      </a:r>
                    </a:p>
                  </a:txBody>
                  <a:tcPr marL="63500" marR="63500" marT="63500" marB="63500"/>
                </a:tc>
                <a:tc>
                  <a:txBody>
                    <a:bodyPr/>
                    <a:lstStyle/>
                    <a:p>
                      <a:pPr marL="0" marR="0" algn="l" rtl="0" eaLnBrk="1" hangingPunct="1">
                        <a:lnSpc>
                          <a:spcPct val="125000"/>
                        </a:lnSpc>
                        <a:spcBef>
                          <a:spcPts val="0"/>
                        </a:spcBef>
                        <a:spcAft>
                          <a:spcPts val="0"/>
                        </a:spcAft>
                      </a:pPr>
                      <a:r>
                        <a:rPr lang="en-US" sz="1000" u="sng" kern="1200">
                          <a:solidFill>
                            <a:schemeClr val="dk1"/>
                          </a:solidFill>
                          <a:effectLst/>
                          <a:latin typeface="+mn-lt"/>
                          <a:ea typeface="+mn-ea"/>
                          <a:cs typeface="+mn-cs"/>
                        </a:rPr>
                        <a:t>monpad@innovative.com</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714-555-7789</a:t>
                      </a:r>
                    </a:p>
                  </a:txBody>
                  <a:tcPr marL="63500" marR="63500" marT="63500" marB="63500"/>
                </a:tc>
                <a:extLst>
                  <a:ext uri="{0D108BD9-81ED-4DB2-BD59-A6C34878D82A}">
                    <a16:rowId xmlns:a16="http://schemas.microsoft.com/office/drawing/2014/main" val="2735401613"/>
                  </a:ext>
                </a:extLst>
              </a:tr>
              <a:tr h="561948">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Contractor</a:t>
                      </a:r>
                    </a:p>
                  </a:txBody>
                  <a:tcPr marL="63500" marR="63500" marT="63500" marB="63500"/>
                </a:tc>
                <a:tc>
                  <a:txBody>
                    <a:bodyPr/>
                    <a:lstStyle/>
                    <a:p>
                      <a:pPr marL="0" marR="0" algn="l" rtl="0" eaLnBrk="1" hangingPunct="1">
                        <a:lnSpc>
                          <a:spcPct val="125000"/>
                        </a:lnSpc>
                        <a:spcBef>
                          <a:spcPts val="0"/>
                        </a:spcBef>
                        <a:spcAft>
                          <a:spcPts val="0"/>
                        </a:spcAft>
                      </a:pPr>
                      <a:r>
                        <a:rPr lang="en-US" sz="1000" kern="1200">
                          <a:solidFill>
                            <a:schemeClr val="dk1"/>
                          </a:solidFill>
                          <a:effectLst/>
                          <a:latin typeface="+mn-lt"/>
                          <a:ea typeface="+mn-ea"/>
                          <a:cs typeface="+mn-cs"/>
                        </a:rPr>
                        <a:t>Bill R.</a:t>
                      </a:r>
                    </a:p>
                  </a:txBody>
                  <a:tcPr marL="63500" marR="63500" marT="63500" marB="63500"/>
                </a:tc>
                <a:tc>
                  <a:txBody>
                    <a:bodyPr/>
                    <a:lstStyle/>
                    <a:p>
                      <a:pPr marL="0" marR="0" algn="l" rtl="0" eaLnBrk="1" hangingPunct="1">
                        <a:lnSpc>
                          <a:spcPct val="125000"/>
                        </a:lnSpc>
                        <a:spcBef>
                          <a:spcPts val="0"/>
                        </a:spcBef>
                        <a:spcAft>
                          <a:spcPts val="0"/>
                        </a:spcAft>
                      </a:pPr>
                      <a:r>
                        <a:rPr lang="en-US" sz="1000" kern="1200">
                          <a:solidFill>
                            <a:schemeClr val="dk1"/>
                          </a:solidFill>
                          <a:effectLst/>
                          <a:latin typeface="+mn-lt"/>
                          <a:ea typeface="+mn-ea"/>
                          <a:cs typeface="+mn-cs"/>
                        </a:rPr>
                        <a:t>Senior Contractor</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Construction Committee</a:t>
                      </a:r>
                    </a:p>
                  </a:txBody>
                  <a:tcPr marL="63500" marR="63500" marT="63500" marB="63500"/>
                </a:tc>
                <a:tc>
                  <a:txBody>
                    <a:bodyPr/>
                    <a:lstStyle/>
                    <a:p>
                      <a:pPr marL="0" marR="0" algn="l" rtl="0" eaLnBrk="1" hangingPunct="1">
                        <a:lnSpc>
                          <a:spcPct val="125000"/>
                        </a:lnSpc>
                        <a:spcBef>
                          <a:spcPts val="0"/>
                        </a:spcBef>
                        <a:spcAft>
                          <a:spcPts val="0"/>
                        </a:spcAft>
                      </a:pPr>
                      <a:r>
                        <a:rPr lang="en-US" sz="1000" u="sng" kern="1200" dirty="0" err="1">
                          <a:solidFill>
                            <a:schemeClr val="dk1"/>
                          </a:solidFill>
                          <a:effectLst/>
                          <a:latin typeface="+mn-lt"/>
                          <a:ea typeface="+mn-ea"/>
                          <a:cs typeface="+mn-cs"/>
                        </a:rPr>
                        <a:t>bilrod@innovative.com</a:t>
                      </a:r>
                      <a:endParaRPr lang="en-US" sz="1000" u="sng" kern="1200" dirty="0">
                        <a:solidFill>
                          <a:schemeClr val="dk1"/>
                        </a:solidFill>
                        <a:effectLst/>
                        <a:latin typeface="+mn-lt"/>
                        <a:ea typeface="+mn-ea"/>
                        <a:cs typeface="+mn-cs"/>
                      </a:endParaRP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714-555-7745</a:t>
                      </a:r>
                    </a:p>
                  </a:txBody>
                  <a:tcPr marL="63500" marR="63500" marT="63500" marB="63500"/>
                </a:tc>
                <a:extLst>
                  <a:ext uri="{0D108BD9-81ED-4DB2-BD59-A6C34878D82A}">
                    <a16:rowId xmlns:a16="http://schemas.microsoft.com/office/drawing/2014/main" val="1041539541"/>
                  </a:ext>
                </a:extLst>
              </a:tr>
              <a:tr h="561948">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President </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President Gate</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President</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Owner</a:t>
                      </a: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hlinkClick r:id="rId4"/>
                        </a:rPr>
                        <a:t>presidentoffice@innovative.com</a:t>
                      </a:r>
                      <a:endParaRPr lang="en-US" sz="1000" kern="1200" dirty="0">
                        <a:solidFill>
                          <a:schemeClr val="dk1"/>
                        </a:solidFill>
                        <a:effectLst/>
                        <a:latin typeface="+mn-lt"/>
                        <a:ea typeface="+mn-ea"/>
                        <a:cs typeface="+mn-cs"/>
                      </a:endParaRPr>
                    </a:p>
                  </a:txBody>
                  <a:tcPr marL="63500" marR="63500" marT="63500" marB="63500"/>
                </a:tc>
                <a:tc>
                  <a:txBody>
                    <a:bodyPr/>
                    <a:lstStyle/>
                    <a:p>
                      <a:pPr marL="0" marR="0" algn="l" rtl="0" eaLnBrk="1" hangingPunct="1">
                        <a:lnSpc>
                          <a:spcPct val="125000"/>
                        </a:lnSpc>
                        <a:spcBef>
                          <a:spcPts val="0"/>
                        </a:spcBef>
                        <a:spcAft>
                          <a:spcPts val="0"/>
                        </a:spcAft>
                      </a:pPr>
                      <a:r>
                        <a:rPr lang="en-US" sz="1000" kern="1200" dirty="0">
                          <a:solidFill>
                            <a:schemeClr val="dk1"/>
                          </a:solidFill>
                          <a:effectLst/>
                          <a:latin typeface="+mn-lt"/>
                          <a:ea typeface="+mn-ea"/>
                          <a:cs typeface="+mn-cs"/>
                        </a:rPr>
                        <a:t>714-666-9999</a:t>
                      </a:r>
                    </a:p>
                  </a:txBody>
                  <a:tcPr marL="63500" marR="63500" marT="63500" marB="63500"/>
                </a:tc>
                <a:extLst>
                  <a:ext uri="{0D108BD9-81ED-4DB2-BD59-A6C34878D82A}">
                    <a16:rowId xmlns:a16="http://schemas.microsoft.com/office/drawing/2014/main" val="420893067"/>
                  </a:ext>
                </a:extLst>
              </a:tr>
            </a:tbl>
          </a:graphicData>
        </a:graphic>
      </p:graphicFrame>
    </p:spTree>
    <p:extLst>
      <p:ext uri="{BB962C8B-B14F-4D97-AF65-F5344CB8AC3E}">
        <p14:creationId xmlns:p14="http://schemas.microsoft.com/office/powerpoint/2010/main" val="4188388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7" name="Google Shape;397;p49"/>
          <p:cNvSpPr txBox="1"/>
          <p:nvPr/>
        </p:nvSpPr>
        <p:spPr>
          <a:xfrm>
            <a:off x="228600" y="1981200"/>
            <a:ext cx="4738561" cy="3111600"/>
          </a:xfrm>
          <a:prstGeom prst="rect">
            <a:avLst/>
          </a:prstGeom>
          <a:noFill/>
          <a:ln>
            <a:noFill/>
          </a:ln>
        </p:spPr>
        <p:txBody>
          <a:bodyPr spcFirstLastPara="1" wrap="square" lIns="91425" tIns="91425" rIns="91425" bIns="91425" anchor="t" anchorCtr="0">
            <a:noAutofit/>
          </a:bodyPr>
          <a:lstStyle/>
          <a:p>
            <a:pPr marL="457200" indent="-342900">
              <a:spcBef>
                <a:spcPts val="360"/>
              </a:spcBef>
              <a:buClr>
                <a:schemeClr val="bg1"/>
              </a:buClr>
              <a:buSzPts val="1800"/>
              <a:buFont typeface="Arial"/>
              <a:buChar char="•"/>
            </a:pPr>
            <a:r>
              <a:rPr lang="en-US" sz="1200" dirty="0">
                <a:solidFill>
                  <a:srgbClr val="616161"/>
                </a:solidFill>
                <a:latin typeface="Calibri"/>
                <a:cs typeface="Calibri"/>
                <a:sym typeface="Arial"/>
              </a:rPr>
              <a:t>Qualified team </a:t>
            </a:r>
          </a:p>
          <a:p>
            <a:pPr marL="457200" indent="-342900">
              <a:spcBef>
                <a:spcPts val="360"/>
              </a:spcBef>
              <a:buClr>
                <a:schemeClr val="bg1"/>
              </a:buClr>
              <a:buSzPts val="1800"/>
              <a:buFont typeface="Arial"/>
              <a:buChar char="•"/>
            </a:pPr>
            <a:r>
              <a:rPr lang="en-US" sz="1200" dirty="0">
                <a:solidFill>
                  <a:srgbClr val="616161"/>
                </a:solidFill>
                <a:latin typeface="Calibri"/>
                <a:cs typeface="Calibri"/>
                <a:sym typeface="Arial"/>
              </a:rPr>
              <a:t>All team members are crossed trained</a:t>
            </a:r>
            <a:endParaRPr lang="en-US" sz="1200" dirty="0">
              <a:solidFill>
                <a:srgbClr val="616161"/>
              </a:solidFill>
              <a:latin typeface="Calibri"/>
              <a:cs typeface="Calibri"/>
            </a:endParaRPr>
          </a:p>
          <a:p>
            <a:pPr marL="457200" indent="-342900">
              <a:buClr>
                <a:schemeClr val="bg1"/>
              </a:buClr>
              <a:buSzPts val="1800"/>
              <a:buFont typeface="Arial"/>
              <a:buChar char="•"/>
            </a:pPr>
            <a:r>
              <a:rPr lang="en-US" sz="1200" dirty="0">
                <a:solidFill>
                  <a:srgbClr val="616161"/>
                </a:solidFill>
                <a:latin typeface="Calibri"/>
                <a:cs typeface="Calibri"/>
                <a:sym typeface="Arial"/>
              </a:rPr>
              <a:t>Qualified suppliers from our approved vendor list</a:t>
            </a:r>
          </a:p>
          <a:p>
            <a:pPr marL="457200" indent="-342900">
              <a:buClr>
                <a:schemeClr val="bg1"/>
              </a:buClr>
              <a:buSzPts val="1800"/>
              <a:buFont typeface="Arial"/>
              <a:buChar char="•"/>
            </a:pPr>
            <a:r>
              <a:rPr lang="en-US" sz="1200" dirty="0">
                <a:solidFill>
                  <a:srgbClr val="616161"/>
                </a:solidFill>
                <a:latin typeface="Calibri"/>
                <a:cs typeface="Calibri"/>
                <a:sym typeface="Arial"/>
              </a:rPr>
              <a:t>Performance Review: </a:t>
            </a:r>
          </a:p>
          <a:p>
            <a:pPr marL="914400" lvl="1" indent="-342900">
              <a:buClr>
                <a:schemeClr val="bg1"/>
              </a:buClr>
              <a:buSzPts val="1800"/>
              <a:buFont typeface="Arial"/>
              <a:buChar char="•"/>
            </a:pPr>
            <a:r>
              <a:rPr lang="en-US" sz="1200" dirty="0">
                <a:solidFill>
                  <a:srgbClr val="616161"/>
                </a:solidFill>
                <a:latin typeface="Calibri"/>
                <a:cs typeface="Calibri"/>
                <a:sym typeface="Arial"/>
              </a:rPr>
              <a:t>Project Manager with Construction Committee </a:t>
            </a:r>
          </a:p>
          <a:p>
            <a:pPr marL="914400" lvl="1" indent="-342900">
              <a:buClr>
                <a:schemeClr val="bg1"/>
              </a:buClr>
              <a:buSzPts val="1800"/>
              <a:buFont typeface="Arial"/>
              <a:buChar char="•"/>
            </a:pPr>
            <a:r>
              <a:rPr lang="en-US" sz="1200" dirty="0">
                <a:solidFill>
                  <a:srgbClr val="616161"/>
                </a:solidFill>
                <a:latin typeface="Calibri"/>
                <a:cs typeface="Calibri"/>
                <a:sym typeface="Arial"/>
              </a:rPr>
              <a:t>Above Satisfactory</a:t>
            </a:r>
          </a:p>
          <a:p>
            <a:pPr marL="457200" indent="-342900">
              <a:buClr>
                <a:schemeClr val="bg1"/>
              </a:buClr>
              <a:buSzPts val="1800"/>
              <a:buFont typeface="Arial"/>
              <a:buChar char="•"/>
            </a:pPr>
            <a:endParaRPr dirty="0">
              <a:solidFill>
                <a:schemeClr val="bg1"/>
              </a:solidFill>
            </a:endParaRPr>
          </a:p>
        </p:txBody>
      </p:sp>
      <p:pic>
        <p:nvPicPr>
          <p:cNvPr id="398" name="Google Shape;398;p49"/>
          <p:cNvPicPr preferRelativeResize="0"/>
          <p:nvPr/>
        </p:nvPicPr>
        <p:blipFill rotWithShape="1">
          <a:blip r:embed="rId3">
            <a:alphaModFix/>
          </a:blip>
          <a:srcRect/>
          <a:stretch/>
        </p:blipFill>
        <p:spPr>
          <a:xfrm>
            <a:off x="5475955" y="2381256"/>
            <a:ext cx="3096346" cy="1905000"/>
          </a:xfrm>
          <a:prstGeom prst="rect">
            <a:avLst/>
          </a:prstGeom>
          <a:noFill/>
          <a:ln>
            <a:noFill/>
          </a:ln>
        </p:spPr>
      </p:pic>
      <p:sp>
        <p:nvSpPr>
          <p:cNvPr id="5" name="Google Shape;382;p47"/>
          <p:cNvSpPr txBox="1">
            <a:spLocks noGrp="1"/>
          </p:cNvSpPr>
          <p:nvPr>
            <p:ph type="title"/>
          </p:nvPr>
        </p:nvSpPr>
        <p:spPr>
          <a:xfrm>
            <a:off x="342701" y="838200"/>
            <a:ext cx="8229600" cy="635100"/>
          </a:xfrm>
          <a:prstGeom prst="rect">
            <a:avLst/>
          </a:prstGeom>
          <a:noFill/>
          <a:ln>
            <a:noFill/>
          </a:ln>
        </p:spPr>
        <p:txBody>
          <a:bodyPr spcFirstLastPara="1" vert="horz" wrap="square" lIns="91425" tIns="45700" rIns="91425" bIns="45700" anchor="ctr" anchorCtr="0">
            <a:noAutofit/>
          </a:bodyPr>
          <a:lstStyle/>
          <a:p>
            <a:pPr marL="0">
              <a:spcBef>
                <a:spcPts val="0"/>
              </a:spcBef>
              <a:buClr>
                <a:schemeClr val="lt1"/>
              </a:buClr>
              <a:buSzPts val="2500"/>
            </a:pPr>
            <a:r>
              <a:rPr lang="en-US" sz="3600" dirty="0"/>
              <a:t>Human</a:t>
            </a:r>
            <a:r>
              <a:rPr lang="en-US" dirty="0">
                <a:solidFill>
                  <a:schemeClr val="bg1"/>
                </a:solidFill>
              </a:rPr>
              <a:t> </a:t>
            </a:r>
            <a:r>
              <a:rPr lang="en-US" sz="3600" dirty="0"/>
              <a:t>Resources</a:t>
            </a:r>
            <a:endParaRPr sz="3600" dirty="0"/>
          </a:p>
        </p:txBody>
      </p:sp>
      <p:sp>
        <p:nvSpPr>
          <p:cNvPr id="6" name="Title 1">
            <a:extLst>
              <a:ext uri="{FF2B5EF4-FFF2-40B4-BE49-F238E27FC236}">
                <a16:creationId xmlns:a16="http://schemas.microsoft.com/office/drawing/2014/main" id="{8B30306D-02F9-B64B-901C-842C4838A4E8}"/>
              </a:ext>
            </a:extLst>
          </p:cNvPr>
          <p:cNvSpPr txBox="1">
            <a:spLocks/>
          </p:cNvSpPr>
          <p:nvPr/>
        </p:nvSpPr>
        <p:spPr>
          <a:xfrm>
            <a:off x="228600" y="1473547"/>
            <a:ext cx="4876800" cy="507653"/>
          </a:xfrm>
          <a:prstGeom prst="rect">
            <a:avLst/>
          </a:prstGeom>
        </p:spPr>
        <p:txBody>
          <a:bodyPr vert="horz" lIns="0" rIns="0" anchor="ctr">
            <a:noAutofit/>
          </a:bodyPr>
          <a:lst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a:lstStyle>
          <a:p>
            <a:r>
              <a:rPr lang="en-US" sz="2200" u="sng" dirty="0">
                <a:solidFill>
                  <a:schemeClr val="bg1"/>
                </a:solidFill>
              </a:rPr>
              <a:t>Project Team</a:t>
            </a:r>
          </a:p>
        </p:txBody>
      </p:sp>
    </p:spTree>
    <p:extLst>
      <p:ext uri="{BB962C8B-B14F-4D97-AF65-F5344CB8AC3E}">
        <p14:creationId xmlns:p14="http://schemas.microsoft.com/office/powerpoint/2010/main" val="31933527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850222035"/>
              </p:ext>
            </p:extLst>
          </p:nvPr>
        </p:nvGraphicFramePr>
        <p:xfrm>
          <a:off x="1371600" y="1524000"/>
          <a:ext cx="7412666" cy="46806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303353" y="653371"/>
            <a:ext cx="4800600" cy="633514"/>
          </a:xfrm>
        </p:spPr>
        <p:txBody>
          <a:bodyPr>
            <a:noAutofit/>
          </a:bodyPr>
          <a:lstStyle/>
          <a:p>
            <a:r>
              <a:rPr lang="en-US" u="sng" dirty="0"/>
              <a:t>Project Management Agenda</a:t>
            </a:r>
          </a:p>
        </p:txBody>
      </p:sp>
    </p:spTree>
    <p:extLst>
      <p:ext uri="{BB962C8B-B14F-4D97-AF65-F5344CB8AC3E}">
        <p14:creationId xmlns:p14="http://schemas.microsoft.com/office/powerpoint/2010/main" val="8914741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0306D-02F9-B64B-901C-842C4838A4E8}"/>
              </a:ext>
            </a:extLst>
          </p:cNvPr>
          <p:cNvSpPr>
            <a:spLocks noGrp="1"/>
          </p:cNvSpPr>
          <p:nvPr>
            <p:ph type="title"/>
          </p:nvPr>
        </p:nvSpPr>
        <p:spPr>
          <a:xfrm>
            <a:off x="457200" y="801411"/>
            <a:ext cx="4876800" cy="799306"/>
          </a:xfrm>
        </p:spPr>
        <p:txBody>
          <a:bodyPr/>
          <a:lstStyle/>
          <a:p>
            <a:r>
              <a:rPr lang="en-US" sz="3600" dirty="0"/>
              <a:t>Human</a:t>
            </a:r>
            <a:r>
              <a:rPr lang="en-US" dirty="0">
                <a:solidFill>
                  <a:schemeClr val="bg1"/>
                </a:solidFill>
              </a:rPr>
              <a:t> </a:t>
            </a:r>
            <a:r>
              <a:rPr lang="en-US" sz="3600" dirty="0"/>
              <a:t>Resources</a:t>
            </a:r>
            <a:r>
              <a:rPr lang="en-US" dirty="0">
                <a:solidFill>
                  <a:schemeClr val="bg1"/>
                </a:solidFill>
              </a:rPr>
              <a:t> </a:t>
            </a:r>
            <a:br>
              <a:rPr lang="en-US" dirty="0">
                <a:solidFill>
                  <a:schemeClr val="bg1"/>
                </a:solidFill>
              </a:rPr>
            </a:br>
            <a:r>
              <a:rPr lang="en-US" sz="2200" u="sng" dirty="0">
                <a:solidFill>
                  <a:schemeClr val="bg1"/>
                </a:solidFill>
              </a:rPr>
              <a:t>RACI Chart</a:t>
            </a:r>
            <a:br>
              <a:rPr lang="en-US" dirty="0">
                <a:solidFill>
                  <a:schemeClr val="bg1"/>
                </a:solidFill>
              </a:rPr>
            </a:br>
            <a:endParaRPr lang="en-US" dirty="0">
              <a:solidFill>
                <a:schemeClr val="bg1"/>
              </a:solidFill>
            </a:endParaRPr>
          </a:p>
        </p:txBody>
      </p:sp>
      <p:graphicFrame>
        <p:nvGraphicFramePr>
          <p:cNvPr id="4" name="Table 3">
            <a:extLst>
              <a:ext uri="{FF2B5EF4-FFF2-40B4-BE49-F238E27FC236}">
                <a16:creationId xmlns:a16="http://schemas.microsoft.com/office/drawing/2014/main" id="{D14B5819-1E98-8242-9406-AED50264A22A}"/>
              </a:ext>
            </a:extLst>
          </p:cNvPr>
          <p:cNvGraphicFramePr>
            <a:graphicFrameLocks noGrp="1"/>
          </p:cNvGraphicFramePr>
          <p:nvPr>
            <p:extLst>
              <p:ext uri="{D42A27DB-BD31-4B8C-83A1-F6EECF244321}">
                <p14:modId xmlns:p14="http://schemas.microsoft.com/office/powerpoint/2010/main" val="4248012321"/>
              </p:ext>
            </p:extLst>
          </p:nvPr>
        </p:nvGraphicFramePr>
        <p:xfrm>
          <a:off x="609600" y="1415769"/>
          <a:ext cx="5791200" cy="2750224"/>
        </p:xfrm>
        <a:graphic>
          <a:graphicData uri="http://schemas.openxmlformats.org/drawingml/2006/table">
            <a:tbl>
              <a:tblPr>
                <a:tableStyleId>{3C2FFA5D-87B4-456A-9821-1D502468CF0F}</a:tableStyleId>
              </a:tblPr>
              <a:tblGrid>
                <a:gridCol w="1048727">
                  <a:extLst>
                    <a:ext uri="{9D8B030D-6E8A-4147-A177-3AD203B41FA5}">
                      <a16:colId xmlns:a16="http://schemas.microsoft.com/office/drawing/2014/main" val="1242872604"/>
                    </a:ext>
                  </a:extLst>
                </a:gridCol>
                <a:gridCol w="900235">
                  <a:extLst>
                    <a:ext uri="{9D8B030D-6E8A-4147-A177-3AD203B41FA5}">
                      <a16:colId xmlns:a16="http://schemas.microsoft.com/office/drawing/2014/main" val="2280071967"/>
                    </a:ext>
                  </a:extLst>
                </a:gridCol>
                <a:gridCol w="946638">
                  <a:extLst>
                    <a:ext uri="{9D8B030D-6E8A-4147-A177-3AD203B41FA5}">
                      <a16:colId xmlns:a16="http://schemas.microsoft.com/office/drawing/2014/main" val="2932729643"/>
                    </a:ext>
                  </a:extLst>
                </a:gridCol>
                <a:gridCol w="965200">
                  <a:extLst>
                    <a:ext uri="{9D8B030D-6E8A-4147-A177-3AD203B41FA5}">
                      <a16:colId xmlns:a16="http://schemas.microsoft.com/office/drawing/2014/main" val="3737525685"/>
                    </a:ext>
                  </a:extLst>
                </a:gridCol>
                <a:gridCol w="937358">
                  <a:extLst>
                    <a:ext uri="{9D8B030D-6E8A-4147-A177-3AD203B41FA5}">
                      <a16:colId xmlns:a16="http://schemas.microsoft.com/office/drawing/2014/main" val="1605164359"/>
                    </a:ext>
                  </a:extLst>
                </a:gridCol>
                <a:gridCol w="993042">
                  <a:extLst>
                    <a:ext uri="{9D8B030D-6E8A-4147-A177-3AD203B41FA5}">
                      <a16:colId xmlns:a16="http://schemas.microsoft.com/office/drawing/2014/main" val="2341647047"/>
                    </a:ext>
                  </a:extLst>
                </a:gridCol>
              </a:tblGrid>
              <a:tr h="488759">
                <a:tc>
                  <a:txBody>
                    <a:bodyPr/>
                    <a:lstStyle/>
                    <a:p>
                      <a:pPr marL="0" marR="0">
                        <a:lnSpc>
                          <a:spcPct val="125000"/>
                        </a:lnSpc>
                        <a:spcBef>
                          <a:spcPts val="0"/>
                        </a:spcBef>
                        <a:spcAft>
                          <a:spcPts val="0"/>
                        </a:spcAft>
                      </a:pPr>
                      <a:r>
                        <a:rPr lang="en-US" sz="1000">
                          <a:effectLst/>
                        </a:rPr>
                        <a:t> </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Project Manager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Designer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Contractor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Laborer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Landscaping Development</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3667754131"/>
                  </a:ext>
                </a:extLst>
              </a:tr>
              <a:tr h="488759">
                <a:tc>
                  <a:txBody>
                    <a:bodyPr/>
                    <a:lstStyle/>
                    <a:p>
                      <a:pPr marL="0" marR="0">
                        <a:lnSpc>
                          <a:spcPct val="125000"/>
                        </a:lnSpc>
                        <a:spcBef>
                          <a:spcPts val="0"/>
                        </a:spcBef>
                        <a:spcAft>
                          <a:spcPts val="0"/>
                        </a:spcAft>
                      </a:pPr>
                      <a:r>
                        <a:rPr lang="en-US" sz="1000">
                          <a:effectLst/>
                        </a:rPr>
                        <a:t>Requirements Gathering</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I</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I</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dirty="0">
                          <a:effectLst/>
                        </a:rPr>
                        <a:t>-</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I</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1033095817"/>
                  </a:ext>
                </a:extLst>
              </a:tr>
              <a:tr h="305474">
                <a:tc>
                  <a:txBody>
                    <a:bodyPr/>
                    <a:lstStyle/>
                    <a:p>
                      <a:pPr marL="0" marR="0">
                        <a:lnSpc>
                          <a:spcPct val="125000"/>
                        </a:lnSpc>
                        <a:spcBef>
                          <a:spcPts val="0"/>
                        </a:spcBef>
                        <a:spcAft>
                          <a:spcPts val="0"/>
                        </a:spcAft>
                      </a:pPr>
                      <a:r>
                        <a:rPr lang="en-US" sz="1000">
                          <a:effectLst/>
                        </a:rPr>
                        <a:t>Design Plan</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dirty="0">
                          <a:effectLst/>
                        </a:rPr>
                        <a:t>I</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I</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I</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1667374491"/>
                  </a:ext>
                </a:extLst>
              </a:tr>
              <a:tr h="488759">
                <a:tc>
                  <a:txBody>
                    <a:bodyPr/>
                    <a:lstStyle/>
                    <a:p>
                      <a:pPr marL="0" marR="0">
                        <a:lnSpc>
                          <a:spcPct val="125000"/>
                        </a:lnSpc>
                        <a:spcBef>
                          <a:spcPts val="0"/>
                        </a:spcBef>
                        <a:spcAft>
                          <a:spcPts val="0"/>
                        </a:spcAft>
                      </a:pPr>
                      <a:r>
                        <a:rPr lang="en-US" sz="1000">
                          <a:effectLst/>
                        </a:rPr>
                        <a:t>Construction Deliverables</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A/R/C</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1494708870"/>
                  </a:ext>
                </a:extLst>
              </a:tr>
              <a:tr h="488759">
                <a:tc>
                  <a:txBody>
                    <a:bodyPr/>
                    <a:lstStyle/>
                    <a:p>
                      <a:pPr marL="0" marR="0">
                        <a:lnSpc>
                          <a:spcPct val="125000"/>
                        </a:lnSpc>
                        <a:spcBef>
                          <a:spcPts val="0"/>
                        </a:spcBef>
                        <a:spcAft>
                          <a:spcPts val="0"/>
                        </a:spcAft>
                      </a:pPr>
                      <a:r>
                        <a:rPr lang="en-US" sz="1000">
                          <a:effectLst/>
                        </a:rPr>
                        <a:t>Landscaping Deliverables</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A/C</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dirty="0">
                          <a:effectLst/>
                        </a:rPr>
                        <a:t>-</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I</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dirty="0">
                          <a:effectLst/>
                        </a:rPr>
                        <a:t>-</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R/C</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995925869"/>
                  </a:ext>
                </a:extLst>
              </a:tr>
              <a:tr h="488759">
                <a:tc>
                  <a:txBody>
                    <a:bodyPr/>
                    <a:lstStyle/>
                    <a:p>
                      <a:pPr marL="0" marR="0">
                        <a:lnSpc>
                          <a:spcPct val="125000"/>
                        </a:lnSpc>
                        <a:spcBef>
                          <a:spcPts val="0"/>
                        </a:spcBef>
                        <a:spcAft>
                          <a:spcPts val="0"/>
                        </a:spcAft>
                      </a:pPr>
                      <a:r>
                        <a:rPr lang="en-US" sz="1000">
                          <a:effectLst/>
                        </a:rPr>
                        <a:t>Completion of Project</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A/I</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a:effectLst/>
                        </a:rPr>
                        <a:t>R</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tc>
                  <a:txBody>
                    <a:bodyPr/>
                    <a:lstStyle/>
                    <a:p>
                      <a:pPr marL="0" marR="0" algn="ctr">
                        <a:lnSpc>
                          <a:spcPct val="125000"/>
                        </a:lnSpc>
                        <a:spcBef>
                          <a:spcPts val="0"/>
                        </a:spcBef>
                        <a:spcAft>
                          <a:spcPts val="0"/>
                        </a:spcAft>
                      </a:pPr>
                      <a:r>
                        <a:rPr lang="en-US" sz="1000" dirty="0">
                          <a:effectLst/>
                        </a:rPr>
                        <a:t>R</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3500" marR="63500" marT="63500" marB="63500"/>
                </a:tc>
                <a:extLst>
                  <a:ext uri="{0D108BD9-81ED-4DB2-BD59-A6C34878D82A}">
                    <a16:rowId xmlns:a16="http://schemas.microsoft.com/office/drawing/2014/main" val="1468409683"/>
                  </a:ext>
                </a:extLst>
              </a:tr>
            </a:tbl>
          </a:graphicData>
        </a:graphic>
      </p:graphicFrame>
      <p:sp>
        <p:nvSpPr>
          <p:cNvPr id="5" name="Rectangle 4">
            <a:extLst>
              <a:ext uri="{FF2B5EF4-FFF2-40B4-BE49-F238E27FC236}">
                <a16:creationId xmlns:a16="http://schemas.microsoft.com/office/drawing/2014/main" id="{1A270362-F944-FF44-BA91-3980247A7514}"/>
              </a:ext>
            </a:extLst>
          </p:cNvPr>
          <p:cNvSpPr/>
          <p:nvPr/>
        </p:nvSpPr>
        <p:spPr>
          <a:xfrm>
            <a:off x="7162800" y="2065041"/>
            <a:ext cx="1371600" cy="1451679"/>
          </a:xfrm>
          <a:prstGeom prst="rect">
            <a:avLst/>
          </a:prstGeom>
        </p:spPr>
        <p:txBody>
          <a:bodyPr wrap="square">
            <a:spAutoFit/>
          </a:bodyPr>
          <a:lstStyle/>
          <a:p>
            <a:pPr>
              <a:lnSpc>
                <a:spcPct val="125000"/>
              </a:lnSpc>
              <a:spcAft>
                <a:spcPts val="1600"/>
              </a:spcAft>
            </a:pPr>
            <a:r>
              <a:rPr lang="en-US" sz="1200" b="1" dirty="0">
                <a:solidFill>
                  <a:srgbClr val="616161"/>
                </a:solidFill>
                <a:latin typeface="Calibri"/>
                <a:cs typeface="Calibri"/>
              </a:rPr>
              <a:t>Key:</a:t>
            </a:r>
          </a:p>
          <a:p>
            <a:pPr>
              <a:lnSpc>
                <a:spcPct val="125000"/>
              </a:lnSpc>
            </a:pPr>
            <a:r>
              <a:rPr lang="en-US" sz="1200" b="1" dirty="0">
                <a:solidFill>
                  <a:srgbClr val="616161"/>
                </a:solidFill>
                <a:latin typeface="Calibri"/>
                <a:cs typeface="Calibri"/>
              </a:rPr>
              <a:t>R</a:t>
            </a:r>
            <a:r>
              <a:rPr lang="en-US" sz="1200" dirty="0">
                <a:solidFill>
                  <a:srgbClr val="616161"/>
                </a:solidFill>
                <a:latin typeface="Calibri"/>
                <a:cs typeface="Calibri"/>
              </a:rPr>
              <a:t> - Responsible </a:t>
            </a:r>
          </a:p>
          <a:p>
            <a:pPr>
              <a:lnSpc>
                <a:spcPct val="125000"/>
              </a:lnSpc>
            </a:pPr>
            <a:r>
              <a:rPr lang="en-US" sz="1200" b="1" dirty="0">
                <a:solidFill>
                  <a:srgbClr val="616161"/>
                </a:solidFill>
                <a:latin typeface="Calibri"/>
                <a:cs typeface="Calibri"/>
              </a:rPr>
              <a:t>A </a:t>
            </a:r>
            <a:r>
              <a:rPr lang="en-US" sz="1200" dirty="0">
                <a:solidFill>
                  <a:srgbClr val="616161"/>
                </a:solidFill>
                <a:latin typeface="Calibri"/>
                <a:cs typeface="Calibri"/>
              </a:rPr>
              <a:t>- Accountable </a:t>
            </a:r>
          </a:p>
          <a:p>
            <a:pPr>
              <a:lnSpc>
                <a:spcPct val="125000"/>
              </a:lnSpc>
            </a:pPr>
            <a:r>
              <a:rPr lang="en-US" sz="1200" b="1" dirty="0">
                <a:solidFill>
                  <a:srgbClr val="616161"/>
                </a:solidFill>
                <a:latin typeface="Calibri"/>
                <a:cs typeface="Calibri"/>
              </a:rPr>
              <a:t>C</a:t>
            </a:r>
            <a:r>
              <a:rPr lang="en-US" sz="1200" dirty="0">
                <a:solidFill>
                  <a:srgbClr val="616161"/>
                </a:solidFill>
                <a:latin typeface="Calibri"/>
                <a:cs typeface="Calibri"/>
              </a:rPr>
              <a:t> - Consulted</a:t>
            </a:r>
          </a:p>
          <a:p>
            <a:pPr>
              <a:lnSpc>
                <a:spcPct val="125000"/>
              </a:lnSpc>
              <a:spcAft>
                <a:spcPts val="1000"/>
              </a:spcAft>
            </a:pPr>
            <a:r>
              <a:rPr lang="en-US" sz="1200" b="1" dirty="0">
                <a:solidFill>
                  <a:srgbClr val="616161"/>
                </a:solidFill>
                <a:latin typeface="Calibri"/>
                <a:cs typeface="Calibri"/>
              </a:rPr>
              <a:t>I</a:t>
            </a:r>
            <a:r>
              <a:rPr lang="en-US" sz="1200" dirty="0">
                <a:solidFill>
                  <a:srgbClr val="616161"/>
                </a:solidFill>
                <a:latin typeface="Calibri"/>
                <a:cs typeface="Calibri"/>
              </a:rPr>
              <a:t> - Informed</a:t>
            </a:r>
          </a:p>
        </p:txBody>
      </p:sp>
      <p:sp>
        <p:nvSpPr>
          <p:cNvPr id="6" name="TextBox 5">
            <a:extLst>
              <a:ext uri="{FF2B5EF4-FFF2-40B4-BE49-F238E27FC236}">
                <a16:creationId xmlns:a16="http://schemas.microsoft.com/office/drawing/2014/main" id="{D9010A70-55F1-EC44-9408-E2D8844010FF}"/>
              </a:ext>
            </a:extLst>
          </p:cNvPr>
          <p:cNvSpPr txBox="1"/>
          <p:nvPr/>
        </p:nvSpPr>
        <p:spPr>
          <a:xfrm>
            <a:off x="685800" y="4273269"/>
            <a:ext cx="5943600" cy="892552"/>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rgbClr val="616161"/>
                </a:solidFill>
                <a:latin typeface="Calibri"/>
                <a:cs typeface="Calibri"/>
              </a:rPr>
              <a:t>Roles and responsibility within project task and resources</a:t>
            </a:r>
          </a:p>
          <a:p>
            <a:pPr marL="285750" indent="-285750">
              <a:buFont typeface="Arial" panose="020B0604020202020204" pitchFamily="34" charset="0"/>
              <a:buChar char="•"/>
            </a:pPr>
            <a:r>
              <a:rPr lang="en-US" sz="1200" dirty="0">
                <a:solidFill>
                  <a:srgbClr val="616161"/>
                </a:solidFill>
                <a:latin typeface="Calibri"/>
                <a:cs typeface="Calibri"/>
              </a:rPr>
              <a:t>Proposed changes were reviewed and approved. </a:t>
            </a:r>
          </a:p>
          <a:p>
            <a:endParaRPr lang="en-US" sz="1300" dirty="0">
              <a:solidFill>
                <a:schemeClr val="bg1"/>
              </a:solidFill>
            </a:endParaRPr>
          </a:p>
          <a:p>
            <a:pPr marL="285750" indent="-285750">
              <a:buFont typeface="Arial" panose="020B0604020202020204" pitchFamily="34" charset="0"/>
              <a:buChar char="•"/>
            </a:pPr>
            <a:endParaRPr lang="en-US" sz="1300" dirty="0">
              <a:solidFill>
                <a:schemeClr val="bg1"/>
              </a:solidFill>
            </a:endParaRPr>
          </a:p>
        </p:txBody>
      </p:sp>
    </p:spTree>
    <p:extLst>
      <p:ext uri="{BB962C8B-B14F-4D97-AF65-F5344CB8AC3E}">
        <p14:creationId xmlns:p14="http://schemas.microsoft.com/office/powerpoint/2010/main" val="5968987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DF2BCCD-9881-B348-BB97-2E4D427B10B0}"/>
              </a:ext>
            </a:extLst>
          </p:cNvPr>
          <p:cNvSpPr>
            <a:spLocks noGrp="1"/>
          </p:cNvSpPr>
          <p:nvPr>
            <p:ph type="title"/>
          </p:nvPr>
        </p:nvSpPr>
        <p:spPr>
          <a:xfrm>
            <a:off x="2667000" y="1066800"/>
            <a:ext cx="4638674" cy="675926"/>
          </a:xfrm>
        </p:spPr>
        <p:txBody>
          <a:bodyPr>
            <a:normAutofit fontScale="90000"/>
          </a:bodyPr>
          <a:lstStyle/>
          <a:p>
            <a:r>
              <a:rPr lang="en-US" sz="4000" dirty="0">
                <a:latin typeface="+mj-lt"/>
              </a:rPr>
              <a:t>Questions?</a:t>
            </a:r>
            <a:endParaRPr lang="en-US" dirty="0"/>
          </a:p>
        </p:txBody>
      </p:sp>
      <p:pic>
        <p:nvPicPr>
          <p:cNvPr id="2" name="Picture 1"/>
          <p:cNvPicPr>
            <a:picLocks noChangeAspect="1"/>
          </p:cNvPicPr>
          <p:nvPr/>
        </p:nvPicPr>
        <p:blipFill>
          <a:blip r:embed="rId2"/>
          <a:stretch>
            <a:fillRect/>
          </a:stretch>
        </p:blipFill>
        <p:spPr>
          <a:xfrm>
            <a:off x="1219200" y="1742726"/>
            <a:ext cx="6436269" cy="4429474"/>
          </a:xfrm>
          <a:prstGeom prst="rect">
            <a:avLst/>
          </a:prstGeom>
        </p:spPr>
      </p:pic>
    </p:spTree>
    <p:extLst>
      <p:ext uri="{BB962C8B-B14F-4D97-AF65-F5344CB8AC3E}">
        <p14:creationId xmlns:p14="http://schemas.microsoft.com/office/powerpoint/2010/main" val="2381008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6" name="Google Shape;186;p25"/>
          <p:cNvSpPr txBox="1"/>
          <p:nvPr/>
        </p:nvSpPr>
        <p:spPr>
          <a:xfrm>
            <a:off x="503250" y="2034062"/>
            <a:ext cx="7866094" cy="3236400"/>
          </a:xfrm>
          <a:prstGeom prst="rect">
            <a:avLst/>
          </a:prstGeom>
          <a:noFill/>
          <a:ln>
            <a:noFill/>
          </a:ln>
        </p:spPr>
        <p:txBody>
          <a:bodyPr spcFirstLastPara="1" wrap="square" lIns="91425" tIns="91425" rIns="91425" bIns="91425" anchor="t" anchorCtr="0">
            <a:noAutofit/>
          </a:bodyPr>
          <a:lstStyle/>
          <a:p>
            <a:pPr marL="323850" indent="-171450">
              <a:lnSpc>
                <a:spcPct val="125000"/>
              </a:lnSpc>
              <a:spcAft>
                <a:spcPts val="600"/>
              </a:spcAft>
              <a:buClr>
                <a:schemeClr val="bg1"/>
              </a:buClr>
              <a:buSzPct val="125000"/>
              <a:buFont typeface="Arial" panose="020B0604020202020204" pitchFamily="34" charset="0"/>
              <a:buChar char="•"/>
            </a:pPr>
            <a:r>
              <a:rPr lang="en-US" sz="1600" dirty="0">
                <a:solidFill>
                  <a:srgbClr val="616161"/>
                </a:solidFill>
                <a:latin typeface="Calibri"/>
                <a:cs typeface="Calibri"/>
                <a:sym typeface="Calibri"/>
              </a:rPr>
              <a:t>Specialized in providing constructional and facility management services</a:t>
            </a:r>
          </a:p>
          <a:p>
            <a:pPr marL="323850" indent="-171450">
              <a:lnSpc>
                <a:spcPct val="125000"/>
              </a:lnSpc>
              <a:spcAft>
                <a:spcPts val="600"/>
              </a:spcAft>
              <a:buClr>
                <a:schemeClr val="bg1"/>
              </a:buClr>
              <a:buSzPct val="125000"/>
              <a:buFont typeface="Arial" panose="020B0604020202020204" pitchFamily="34" charset="0"/>
              <a:buChar char="•"/>
            </a:pPr>
            <a:r>
              <a:rPr lang="en-US" sz="1600" dirty="0">
                <a:solidFill>
                  <a:srgbClr val="616161"/>
                </a:solidFill>
                <a:latin typeface="Calibri"/>
                <a:cs typeface="Calibri"/>
                <a:sym typeface="Calibri"/>
              </a:rPr>
              <a:t>Family owned and operated company</a:t>
            </a:r>
          </a:p>
          <a:p>
            <a:pPr marL="323850" indent="-171450">
              <a:lnSpc>
                <a:spcPct val="125000"/>
              </a:lnSpc>
              <a:spcAft>
                <a:spcPts val="600"/>
              </a:spcAft>
              <a:buClr>
                <a:schemeClr val="bg1"/>
              </a:buClr>
              <a:buSzPct val="125000"/>
              <a:buFont typeface="Arial" panose="020B0604020202020204" pitchFamily="34" charset="0"/>
              <a:buChar char="•"/>
            </a:pPr>
            <a:r>
              <a:rPr lang="en-US" sz="1600" dirty="0">
                <a:solidFill>
                  <a:srgbClr val="616161"/>
                </a:solidFill>
                <a:latin typeface="Calibri"/>
                <a:cs typeface="Calibri"/>
                <a:sym typeface="Calibri"/>
              </a:rPr>
              <a:t>Over 30 years of experience in the Central region of California</a:t>
            </a:r>
          </a:p>
          <a:p>
            <a:pPr marL="323850" indent="-171450">
              <a:lnSpc>
                <a:spcPct val="125000"/>
              </a:lnSpc>
              <a:spcAft>
                <a:spcPts val="600"/>
              </a:spcAft>
              <a:buClr>
                <a:schemeClr val="bg1"/>
              </a:buClr>
              <a:buSzPct val="125000"/>
              <a:buFont typeface="Arial" panose="020B0604020202020204" pitchFamily="34" charset="0"/>
              <a:buChar char="•"/>
            </a:pPr>
            <a:r>
              <a:rPr lang="en-US" sz="1600" dirty="0">
                <a:solidFill>
                  <a:srgbClr val="616161"/>
                </a:solidFill>
                <a:latin typeface="Calibri"/>
                <a:cs typeface="Calibri"/>
                <a:sym typeface="Calibri"/>
              </a:rPr>
              <a:t>High Rate of Customer Loyalty. </a:t>
            </a:r>
          </a:p>
          <a:p>
            <a:pPr marL="323850" indent="-171450">
              <a:lnSpc>
                <a:spcPct val="125000"/>
              </a:lnSpc>
              <a:spcAft>
                <a:spcPts val="600"/>
              </a:spcAft>
              <a:buClr>
                <a:schemeClr val="bg1"/>
              </a:buClr>
              <a:buSzPct val="125000"/>
              <a:buFont typeface="Arial" panose="020B0604020202020204" pitchFamily="34" charset="0"/>
              <a:buChar char="•"/>
            </a:pPr>
            <a:r>
              <a:rPr lang="en-US" sz="1600" dirty="0">
                <a:solidFill>
                  <a:srgbClr val="616161"/>
                </a:solidFill>
                <a:latin typeface="Calibri"/>
                <a:cs typeface="Calibri"/>
                <a:sym typeface="Calibri"/>
              </a:rPr>
              <a:t>Awarded multiple project achievement awards from the Construction Management Association of America  (CMAA)</a:t>
            </a:r>
          </a:p>
          <a:p>
            <a:pPr marL="323850" indent="-171450">
              <a:lnSpc>
                <a:spcPct val="125000"/>
              </a:lnSpc>
              <a:spcAft>
                <a:spcPts val="600"/>
              </a:spcAft>
              <a:buClr>
                <a:schemeClr val="bg1"/>
              </a:buClr>
              <a:buSzPct val="125000"/>
              <a:buFont typeface="Arial" panose="020B0604020202020204" pitchFamily="34" charset="0"/>
              <a:buChar char="•"/>
            </a:pPr>
            <a:r>
              <a:rPr lang="en-US" sz="1600" dirty="0">
                <a:solidFill>
                  <a:srgbClr val="616161"/>
                </a:solidFill>
                <a:latin typeface="Calibri"/>
                <a:cs typeface="Calibri"/>
                <a:sym typeface="Calibri"/>
              </a:rPr>
              <a:t>Archaeology Research Facility at the University of California, Berkeley </a:t>
            </a:r>
            <a:br>
              <a:rPr lang="en-US" sz="1600" dirty="0">
                <a:solidFill>
                  <a:srgbClr val="616161"/>
                </a:solidFill>
                <a:latin typeface="Calibri"/>
                <a:cs typeface="Calibri"/>
                <a:sym typeface="Calibri"/>
              </a:rPr>
            </a:br>
            <a:r>
              <a:rPr lang="en-US" sz="1600" dirty="0">
                <a:solidFill>
                  <a:srgbClr val="616161"/>
                </a:solidFill>
                <a:latin typeface="Calibri"/>
                <a:cs typeface="Calibri"/>
                <a:sym typeface="Calibri"/>
              </a:rPr>
              <a:t>(2013 CMAA Project Achievement Award) </a:t>
            </a:r>
          </a:p>
        </p:txBody>
      </p:sp>
      <p:pic>
        <p:nvPicPr>
          <p:cNvPr id="5" name="Picture 4"/>
          <p:cNvPicPr>
            <a:picLocks noChangeAspect="1"/>
          </p:cNvPicPr>
          <p:nvPr/>
        </p:nvPicPr>
        <p:blipFill>
          <a:blip r:embed="rId3"/>
          <a:stretch>
            <a:fillRect/>
          </a:stretch>
        </p:blipFill>
        <p:spPr>
          <a:xfrm>
            <a:off x="295616" y="1066800"/>
            <a:ext cx="8065707" cy="963251"/>
          </a:xfrm>
          <a:prstGeom prst="rect">
            <a:avLst/>
          </a:prstGeom>
        </p:spPr>
      </p:pic>
    </p:spTree>
    <p:extLst>
      <p:ext uri="{BB962C8B-B14F-4D97-AF65-F5344CB8AC3E}">
        <p14:creationId xmlns:p14="http://schemas.microsoft.com/office/powerpoint/2010/main" val="10950906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115658718"/>
              </p:ext>
            </p:extLst>
          </p:nvPr>
        </p:nvGraphicFramePr>
        <p:xfrm>
          <a:off x="544302" y="1458198"/>
          <a:ext cx="7972223" cy="39231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548313" y="1079600"/>
            <a:ext cx="7968212" cy="749200"/>
          </a:xfrm>
        </p:spPr>
        <p:txBody>
          <a:bodyPr>
            <a:normAutofit/>
          </a:bodyPr>
          <a:lstStyle/>
          <a:p>
            <a:r>
              <a:rPr lang="en-US" u="sng" dirty="0">
                <a:effectLst/>
              </a:rPr>
              <a:t>Organization</a:t>
            </a:r>
            <a:endParaRPr lang="en-US" sz="2500" u="sng" cap="small" dirty="0">
              <a:latin typeface="Constantia" pitchFamily="18" charset="0"/>
            </a:endParaRPr>
          </a:p>
        </p:txBody>
      </p:sp>
      <p:sp>
        <p:nvSpPr>
          <p:cNvPr id="3" name="TextBox 2"/>
          <p:cNvSpPr txBox="1"/>
          <p:nvPr/>
        </p:nvSpPr>
        <p:spPr>
          <a:xfrm>
            <a:off x="8747487" y="5031850"/>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9167114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19"/>
          <p:cNvSpPr txBox="1">
            <a:spLocks noGrp="1"/>
          </p:cNvSpPr>
          <p:nvPr>
            <p:ph type="title"/>
          </p:nvPr>
        </p:nvSpPr>
        <p:spPr>
          <a:xfrm>
            <a:off x="272562" y="1041890"/>
            <a:ext cx="2404696" cy="778119"/>
          </a:xfrm>
          <a:prstGeom prst="rect">
            <a:avLst/>
          </a:prstGeom>
          <a:noFill/>
          <a:ln>
            <a:noFill/>
          </a:ln>
        </p:spPr>
        <p:txBody>
          <a:bodyPr spcFirstLastPara="1" vert="horz" wrap="square" lIns="0" tIns="0" rIns="0" bIns="0" anchor="b" anchorCtr="0">
            <a:noAutofit/>
          </a:bodyPr>
          <a:lstStyle/>
          <a:p>
            <a:pPr marL="0"/>
            <a:r>
              <a:rPr lang="en-US" dirty="0"/>
              <a:t>Scope</a:t>
            </a:r>
            <a:endParaRPr dirty="0"/>
          </a:p>
        </p:txBody>
      </p:sp>
      <p:sp>
        <p:nvSpPr>
          <p:cNvPr id="249" name="Google Shape;249;p19"/>
          <p:cNvSpPr txBox="1">
            <a:spLocks noGrp="1"/>
          </p:cNvSpPr>
          <p:nvPr>
            <p:ph type="body" idx="8"/>
          </p:nvPr>
        </p:nvSpPr>
        <p:spPr>
          <a:xfrm>
            <a:off x="2988919" y="1217363"/>
            <a:ext cx="5780925" cy="1212975"/>
          </a:xfrm>
          <a:prstGeom prst="rect">
            <a:avLst/>
          </a:prstGeom>
          <a:noFill/>
          <a:ln>
            <a:noFill/>
          </a:ln>
        </p:spPr>
        <p:txBody>
          <a:bodyPr spcFirstLastPara="1" vert="horz" wrap="square" lIns="0" tIns="0" rIns="0" bIns="0" anchor="ctr" anchorCtr="0">
            <a:noAutofit/>
          </a:bodyPr>
          <a:lstStyle/>
          <a:p>
            <a:pPr marL="0" indent="0">
              <a:spcBef>
                <a:spcPts val="0"/>
              </a:spcBef>
            </a:pPr>
            <a:r>
              <a:rPr lang="en-US" sz="1350" dirty="0"/>
              <a:t>Innovative Creations will construct a pool, spa, and facilities area in the City of Monterey because there’s no public swimming facility within 10 miles other than the facility in Seaside, CA. It shall offer a tourist attraction to entertain 7.8 million in addition to annual visitors. It will not only be a recreation venue for Monterey residences, but it will also allow the residences to learn about the native plants and historical aspects of the area.</a:t>
            </a:r>
            <a:endParaRPr sz="1350" dirty="0"/>
          </a:p>
        </p:txBody>
      </p:sp>
      <p:sp>
        <p:nvSpPr>
          <p:cNvPr id="250" name="Google Shape;250;p19"/>
          <p:cNvSpPr txBox="1">
            <a:spLocks noGrp="1"/>
          </p:cNvSpPr>
          <p:nvPr>
            <p:ph type="body" idx="1"/>
          </p:nvPr>
        </p:nvSpPr>
        <p:spPr>
          <a:xfrm>
            <a:off x="2988919" y="2546906"/>
            <a:ext cx="2256300" cy="295425"/>
          </a:xfrm>
          <a:prstGeom prst="rect">
            <a:avLst/>
          </a:prstGeom>
          <a:noFill/>
          <a:ln>
            <a:noFill/>
          </a:ln>
        </p:spPr>
        <p:txBody>
          <a:bodyPr spcFirstLastPara="1" vert="horz" wrap="square" lIns="0" tIns="0" rIns="0" bIns="0" anchor="b" anchorCtr="0">
            <a:noAutofit/>
          </a:bodyPr>
          <a:lstStyle/>
          <a:p>
            <a:pPr marL="0" indent="0">
              <a:spcBef>
                <a:spcPts val="0"/>
              </a:spcBef>
            </a:pPr>
            <a:r>
              <a:rPr lang="en-US" sz="1400" u="sng" dirty="0"/>
              <a:t>Deliverables</a:t>
            </a:r>
            <a:endParaRPr sz="1400" u="sng" dirty="0"/>
          </a:p>
        </p:txBody>
      </p:sp>
      <p:sp>
        <p:nvSpPr>
          <p:cNvPr id="251" name="Google Shape;251;p19"/>
          <p:cNvSpPr txBox="1">
            <a:spLocks noGrp="1"/>
          </p:cNvSpPr>
          <p:nvPr>
            <p:ph type="body" idx="2"/>
          </p:nvPr>
        </p:nvSpPr>
        <p:spPr>
          <a:xfrm>
            <a:off x="2988919" y="2907956"/>
            <a:ext cx="5780925" cy="2592225"/>
          </a:xfrm>
          <a:prstGeom prst="rect">
            <a:avLst/>
          </a:prstGeom>
          <a:noFill/>
          <a:ln>
            <a:noFill/>
          </a:ln>
        </p:spPr>
        <p:txBody>
          <a:bodyPr spcFirstLastPara="1" vert="horz" wrap="square" lIns="0" tIns="0" rIns="0" bIns="0" anchor="t" anchorCtr="0">
            <a:noAutofit/>
          </a:bodyPr>
          <a:lstStyle/>
          <a:p>
            <a:pPr indent="-257175">
              <a:lnSpc>
                <a:spcPct val="100000"/>
              </a:lnSpc>
              <a:spcBef>
                <a:spcPts val="0"/>
              </a:spcBef>
              <a:buClr>
                <a:srgbClr val="434343"/>
              </a:buClr>
              <a:buSzPts val="1800"/>
              <a:buFont typeface="Proxima Nova"/>
              <a:buChar char="•"/>
            </a:pPr>
            <a:r>
              <a:rPr lang="en-US" b="1" dirty="0">
                <a:solidFill>
                  <a:srgbClr val="616161"/>
                </a:solidFill>
              </a:rPr>
              <a:t>Pool </a:t>
            </a:r>
            <a:r>
              <a:rPr lang="en-US" dirty="0">
                <a:solidFill>
                  <a:srgbClr val="616161"/>
                </a:solidFill>
              </a:rPr>
              <a:t>- 50’ x 125’ pool with ladders, handicapped access, heating system, tile/non-skid coping design to match city heritage, two lifeguard stations</a:t>
            </a:r>
            <a:endParaRPr dirty="0">
              <a:solidFill>
                <a:srgbClr val="616161"/>
              </a:solidFill>
            </a:endParaRPr>
          </a:p>
          <a:p>
            <a:pPr indent="-257175">
              <a:lnSpc>
                <a:spcPct val="100000"/>
              </a:lnSpc>
              <a:spcBef>
                <a:spcPts val="0"/>
              </a:spcBef>
              <a:buClr>
                <a:srgbClr val="434343"/>
              </a:buClr>
              <a:buSzPts val="1800"/>
              <a:buFont typeface="Proxima Nova"/>
              <a:buChar char="•"/>
            </a:pPr>
            <a:r>
              <a:rPr lang="en-US" b="1" dirty="0">
                <a:solidFill>
                  <a:srgbClr val="616161"/>
                </a:solidFill>
              </a:rPr>
              <a:t>Spa </a:t>
            </a:r>
            <a:r>
              <a:rPr lang="en-US" dirty="0">
                <a:solidFill>
                  <a:srgbClr val="616161"/>
                </a:solidFill>
              </a:rPr>
              <a:t>- One medium size spa with a capacity of up to 15 people, Spa with ingress and egress</a:t>
            </a:r>
            <a:endParaRPr dirty="0">
              <a:solidFill>
                <a:srgbClr val="616161"/>
              </a:solidFill>
            </a:endParaRPr>
          </a:p>
          <a:p>
            <a:pPr indent="-257175">
              <a:lnSpc>
                <a:spcPct val="100000"/>
              </a:lnSpc>
              <a:spcBef>
                <a:spcPts val="0"/>
              </a:spcBef>
              <a:buClr>
                <a:srgbClr val="434343"/>
              </a:buClr>
              <a:buSzPts val="1800"/>
              <a:buFont typeface="Proxima Nova"/>
              <a:buChar char="•"/>
            </a:pPr>
            <a:r>
              <a:rPr lang="en-US" b="1" dirty="0">
                <a:solidFill>
                  <a:srgbClr val="616161"/>
                </a:solidFill>
              </a:rPr>
              <a:t>Parking lot</a:t>
            </a:r>
            <a:r>
              <a:rPr lang="en-US" dirty="0">
                <a:solidFill>
                  <a:srgbClr val="616161"/>
                </a:solidFill>
              </a:rPr>
              <a:t> - 100 vehicles, 20 bike racks</a:t>
            </a:r>
            <a:endParaRPr dirty="0">
              <a:solidFill>
                <a:srgbClr val="616161"/>
              </a:solidFill>
            </a:endParaRPr>
          </a:p>
          <a:p>
            <a:pPr indent="-257175">
              <a:lnSpc>
                <a:spcPct val="100000"/>
              </a:lnSpc>
              <a:spcBef>
                <a:spcPts val="0"/>
              </a:spcBef>
              <a:buClr>
                <a:srgbClr val="434343"/>
              </a:buClr>
              <a:buSzPts val="1800"/>
              <a:buFont typeface="Proxima Nova"/>
              <a:buChar char="•"/>
            </a:pPr>
            <a:r>
              <a:rPr lang="en-US" b="1" dirty="0">
                <a:solidFill>
                  <a:srgbClr val="616161"/>
                </a:solidFill>
              </a:rPr>
              <a:t>Landscaping</a:t>
            </a:r>
            <a:r>
              <a:rPr lang="en-US" dirty="0">
                <a:solidFill>
                  <a:srgbClr val="616161"/>
                </a:solidFill>
              </a:rPr>
              <a:t> - Parking lot and around facility, consistent with plant life/landscape of Monterey-Carmel Peninsula</a:t>
            </a:r>
            <a:endParaRPr dirty="0">
              <a:solidFill>
                <a:srgbClr val="616161"/>
              </a:solidFill>
            </a:endParaRPr>
          </a:p>
          <a:p>
            <a:pPr indent="-257175">
              <a:lnSpc>
                <a:spcPct val="100000"/>
              </a:lnSpc>
              <a:spcBef>
                <a:spcPts val="0"/>
              </a:spcBef>
              <a:buClr>
                <a:srgbClr val="434343"/>
              </a:buClr>
              <a:buSzPts val="1800"/>
              <a:buFont typeface="Proxima Nova"/>
              <a:buChar char="•"/>
            </a:pPr>
            <a:r>
              <a:rPr lang="en-US" b="1" dirty="0">
                <a:solidFill>
                  <a:srgbClr val="616161"/>
                </a:solidFill>
              </a:rPr>
              <a:t>Lighting </a:t>
            </a:r>
            <a:r>
              <a:rPr lang="en-US" dirty="0">
                <a:solidFill>
                  <a:srgbClr val="616161"/>
                </a:solidFill>
              </a:rPr>
              <a:t>- Pool, parking lot area, energy efficient</a:t>
            </a:r>
            <a:endParaRPr dirty="0">
              <a:solidFill>
                <a:srgbClr val="616161"/>
              </a:solidFill>
            </a:endParaRPr>
          </a:p>
          <a:p>
            <a:pPr indent="-257175">
              <a:lnSpc>
                <a:spcPct val="100000"/>
              </a:lnSpc>
              <a:spcBef>
                <a:spcPts val="0"/>
              </a:spcBef>
              <a:buClr>
                <a:srgbClr val="434343"/>
              </a:buClr>
              <a:buSzPts val="1800"/>
              <a:buFont typeface="Proxima Nova"/>
              <a:buChar char="•"/>
            </a:pPr>
            <a:r>
              <a:rPr lang="en-US" b="1" dirty="0">
                <a:solidFill>
                  <a:srgbClr val="616161"/>
                </a:solidFill>
              </a:rPr>
              <a:t>Facilities </a:t>
            </a:r>
            <a:r>
              <a:rPr lang="en-US" dirty="0">
                <a:solidFill>
                  <a:srgbClr val="616161"/>
                </a:solidFill>
              </a:rPr>
              <a:t>- Administration building at entrance, vendor area, building to house filtration, cleaning, heating systems. Bath/changing rooms for 25-50 people. Cinder block and chain link fence with gates </a:t>
            </a:r>
            <a:endParaRPr dirty="0">
              <a:solidFill>
                <a:srgbClr val="616161"/>
              </a:solidFill>
            </a:endParaRPr>
          </a:p>
          <a:p>
            <a:pPr indent="-257175">
              <a:lnSpc>
                <a:spcPct val="100000"/>
              </a:lnSpc>
              <a:spcBef>
                <a:spcPts val="0"/>
              </a:spcBef>
              <a:buClr>
                <a:srgbClr val="434343"/>
              </a:buClr>
              <a:buSzPts val="1800"/>
              <a:buFont typeface="Proxima Nova"/>
              <a:buChar char="•"/>
            </a:pPr>
            <a:r>
              <a:rPr lang="en-US" b="1" dirty="0">
                <a:solidFill>
                  <a:srgbClr val="616161"/>
                </a:solidFill>
              </a:rPr>
              <a:t>Historical Requirements</a:t>
            </a:r>
            <a:r>
              <a:rPr lang="en-US" dirty="0">
                <a:solidFill>
                  <a:srgbClr val="616161"/>
                </a:solidFill>
              </a:rPr>
              <a:t> - Building codes consistent with architectural style of Monterey historical era</a:t>
            </a:r>
            <a:endParaRPr dirty="0"/>
          </a:p>
        </p:txBody>
      </p:sp>
      <p:sp>
        <p:nvSpPr>
          <p:cNvPr id="252" name="Google Shape;252;p19"/>
          <p:cNvSpPr txBox="1">
            <a:spLocks noGrp="1"/>
          </p:cNvSpPr>
          <p:nvPr>
            <p:ph type="sldNum" idx="12"/>
          </p:nvPr>
        </p:nvSpPr>
        <p:spPr>
          <a:xfrm>
            <a:off x="6814038" y="5704656"/>
            <a:ext cx="2057400" cy="187039"/>
          </a:xfrm>
          <a:prstGeom prst="rect">
            <a:avLst/>
          </a:prstGeom>
          <a:noFill/>
          <a:ln>
            <a:noFill/>
          </a:ln>
        </p:spPr>
        <p:txBody>
          <a:bodyPr spcFirstLastPara="1" vert="horz" wrap="square" lIns="68569" tIns="34275" rIns="68569" bIns="34275" anchor="ctr" anchorCtr="0">
            <a:noAutofit/>
          </a:bodyPr>
          <a:lstStyle/>
          <a:p>
            <a:fld id="{00000000-1234-1234-1234-123412341234}" type="slidenum">
              <a:rPr lang="en-US"/>
              <a:pPr/>
              <a:t>5</a:t>
            </a:fld>
            <a:endParaRPr/>
          </a:p>
        </p:txBody>
      </p:sp>
      <p:pic>
        <p:nvPicPr>
          <p:cNvPr id="253" name="Google Shape;253;p19" descr="aerial view cliffside"/>
          <p:cNvPicPr preferRelativeResize="0">
            <a:picLocks noGrp="1"/>
          </p:cNvPicPr>
          <p:nvPr>
            <p:ph type="pic" idx="2"/>
          </p:nvPr>
        </p:nvPicPr>
        <p:blipFill rotWithShape="1">
          <a:blip r:embed="rId3">
            <a:alphaModFix/>
          </a:blip>
          <a:srcRect/>
          <a:stretch/>
        </p:blipFill>
        <p:spPr>
          <a:xfrm>
            <a:off x="56122" y="1943951"/>
            <a:ext cx="2572875" cy="1254150"/>
          </a:xfrm>
          <a:prstGeom prst="rect">
            <a:avLst/>
          </a:prstGeom>
          <a:solidFill>
            <a:srgbClr val="D8D8D8"/>
          </a:solidFill>
          <a:ln>
            <a:noFill/>
          </a:ln>
        </p:spPr>
      </p:pic>
      <p:sp>
        <p:nvSpPr>
          <p:cNvPr id="2" name="Rectangle 1"/>
          <p:cNvSpPr/>
          <p:nvPr/>
        </p:nvSpPr>
        <p:spPr>
          <a:xfrm>
            <a:off x="4447607" y="324433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41384618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2"/>
          <p:cNvSpPr txBox="1">
            <a:spLocks noGrp="1"/>
          </p:cNvSpPr>
          <p:nvPr>
            <p:ph type="title"/>
          </p:nvPr>
        </p:nvSpPr>
        <p:spPr>
          <a:xfrm>
            <a:off x="196341" y="915393"/>
            <a:ext cx="2210400" cy="854550"/>
          </a:xfrm>
          <a:prstGeom prst="rect">
            <a:avLst/>
          </a:prstGeom>
        </p:spPr>
        <p:txBody>
          <a:bodyPr spcFirstLastPara="1" vert="horz" wrap="square" lIns="0" tIns="0" rIns="0" bIns="0" anchor="b" anchorCtr="0">
            <a:noAutofit/>
          </a:bodyPr>
          <a:lstStyle/>
          <a:p>
            <a:pPr marL="0"/>
            <a:r>
              <a:rPr lang="en-US" dirty="0"/>
              <a:t>Risk Management</a:t>
            </a:r>
            <a:endParaRPr dirty="0"/>
          </a:p>
        </p:txBody>
      </p:sp>
      <p:sp>
        <p:nvSpPr>
          <p:cNvPr id="282" name="Google Shape;282;p22"/>
          <p:cNvSpPr txBox="1">
            <a:spLocks noGrp="1"/>
          </p:cNvSpPr>
          <p:nvPr>
            <p:ph type="body" idx="1"/>
          </p:nvPr>
        </p:nvSpPr>
        <p:spPr>
          <a:xfrm>
            <a:off x="3028265" y="1205456"/>
            <a:ext cx="2256300" cy="450900"/>
          </a:xfrm>
          <a:prstGeom prst="rect">
            <a:avLst/>
          </a:prstGeom>
        </p:spPr>
        <p:txBody>
          <a:bodyPr spcFirstLastPara="1" vert="horz" wrap="square" lIns="0" tIns="0" rIns="0" bIns="0" anchor="b" anchorCtr="0">
            <a:noAutofit/>
          </a:bodyPr>
          <a:lstStyle/>
          <a:p>
            <a:pPr marL="0" indent="0"/>
            <a:r>
              <a:rPr lang="en-US" sz="2000" u="sng" dirty="0"/>
              <a:t>Project Management</a:t>
            </a:r>
            <a:endParaRPr sz="2000" u="sng" dirty="0"/>
          </a:p>
        </p:txBody>
      </p:sp>
      <p:sp>
        <p:nvSpPr>
          <p:cNvPr id="283" name="Google Shape;283;p22"/>
          <p:cNvSpPr txBox="1">
            <a:spLocks noGrp="1"/>
          </p:cNvSpPr>
          <p:nvPr>
            <p:ph type="body" idx="2"/>
          </p:nvPr>
        </p:nvSpPr>
        <p:spPr>
          <a:xfrm>
            <a:off x="3001057" y="1769942"/>
            <a:ext cx="2899923" cy="3945057"/>
          </a:xfrm>
          <a:prstGeom prst="rect">
            <a:avLst/>
          </a:prstGeom>
        </p:spPr>
        <p:txBody>
          <a:bodyPr spcFirstLastPara="1" vert="horz" wrap="square" lIns="0" tIns="0" rIns="0" bIns="0" anchor="t" anchorCtr="0">
            <a:noAutofit/>
          </a:bodyPr>
          <a:lstStyle/>
          <a:p>
            <a:pPr marL="0" indent="0">
              <a:lnSpc>
                <a:spcPct val="115000"/>
              </a:lnSpc>
              <a:spcBef>
                <a:spcPts val="150"/>
              </a:spcBef>
              <a:buClr>
                <a:schemeClr val="dk1"/>
              </a:buClr>
              <a:buSzPts val="1100"/>
              <a:buNone/>
            </a:pPr>
            <a:endParaRPr sz="825" b="1" i="1" dirty="0">
              <a:latin typeface="Century Schoolbook"/>
              <a:ea typeface="Century Schoolbook"/>
              <a:cs typeface="Century Schoolbook"/>
              <a:sym typeface="Century Schoolbook"/>
            </a:endParaRPr>
          </a:p>
          <a:p>
            <a:pPr>
              <a:lnSpc>
                <a:spcPct val="115000"/>
              </a:lnSpc>
              <a:spcBef>
                <a:spcPts val="0"/>
              </a:spcBef>
              <a:buClr>
                <a:srgbClr val="616161"/>
              </a:buClr>
              <a:buFont typeface="Proxima Nova"/>
              <a:buChar char="●"/>
            </a:pPr>
            <a:r>
              <a:rPr lang="en-US" sz="1600" dirty="0">
                <a:solidFill>
                  <a:srgbClr val="616161"/>
                </a:solidFill>
              </a:rPr>
              <a:t>City permits not being obtained timely</a:t>
            </a:r>
            <a:endParaRPr sz="1600" dirty="0">
              <a:solidFill>
                <a:srgbClr val="616161"/>
              </a:solidFill>
            </a:endParaRPr>
          </a:p>
          <a:p>
            <a:pPr>
              <a:lnSpc>
                <a:spcPct val="115000"/>
              </a:lnSpc>
              <a:spcBef>
                <a:spcPts val="0"/>
              </a:spcBef>
              <a:buClr>
                <a:srgbClr val="616161"/>
              </a:buClr>
              <a:buFont typeface="Proxima Nova"/>
              <a:buChar char="●"/>
            </a:pPr>
            <a:r>
              <a:rPr lang="en-US" sz="1600" dirty="0">
                <a:solidFill>
                  <a:srgbClr val="616161"/>
                </a:solidFill>
              </a:rPr>
              <a:t>Lack of team working on project and them pursuing their own agendas</a:t>
            </a:r>
            <a:endParaRPr sz="1600" dirty="0">
              <a:solidFill>
                <a:srgbClr val="616161"/>
              </a:solidFill>
            </a:endParaRPr>
          </a:p>
          <a:p>
            <a:pPr>
              <a:lnSpc>
                <a:spcPct val="115000"/>
              </a:lnSpc>
              <a:spcBef>
                <a:spcPts val="0"/>
              </a:spcBef>
              <a:buClr>
                <a:srgbClr val="616161"/>
              </a:buClr>
              <a:buFont typeface="Proxima Nova"/>
              <a:buChar char="●"/>
            </a:pPr>
            <a:r>
              <a:rPr lang="en-US" sz="1600" dirty="0">
                <a:solidFill>
                  <a:srgbClr val="616161"/>
                </a:solidFill>
              </a:rPr>
              <a:t>Delay due to design changes</a:t>
            </a:r>
          </a:p>
          <a:p>
            <a:pPr>
              <a:lnSpc>
                <a:spcPct val="115000"/>
              </a:lnSpc>
              <a:spcBef>
                <a:spcPts val="0"/>
              </a:spcBef>
              <a:buClr>
                <a:srgbClr val="616161"/>
              </a:buClr>
              <a:buFont typeface="Proxima Nova"/>
              <a:buChar char="●"/>
            </a:pPr>
            <a:endParaRPr sz="1600" dirty="0">
              <a:solidFill>
                <a:srgbClr val="616161"/>
              </a:solidFill>
            </a:endParaRPr>
          </a:p>
          <a:p>
            <a:pPr marL="0" indent="0">
              <a:lnSpc>
                <a:spcPct val="115000"/>
              </a:lnSpc>
              <a:spcBef>
                <a:spcPts val="0"/>
              </a:spcBef>
              <a:buNone/>
            </a:pPr>
            <a:endParaRPr sz="1600" dirty="0">
              <a:solidFill>
                <a:srgbClr val="616161"/>
              </a:solidFill>
            </a:endParaRPr>
          </a:p>
          <a:p>
            <a:pPr marL="0" indent="0">
              <a:lnSpc>
                <a:spcPct val="115000"/>
              </a:lnSpc>
              <a:spcBef>
                <a:spcPts val="0"/>
              </a:spcBef>
              <a:buNone/>
            </a:pPr>
            <a:endParaRPr dirty="0">
              <a:solidFill>
                <a:srgbClr val="616161"/>
              </a:solidFill>
            </a:endParaRPr>
          </a:p>
        </p:txBody>
      </p:sp>
      <p:sp>
        <p:nvSpPr>
          <p:cNvPr id="285" name="Google Shape;285;p22"/>
          <p:cNvSpPr txBox="1">
            <a:spLocks noGrp="1"/>
          </p:cNvSpPr>
          <p:nvPr>
            <p:ph type="body" idx="4"/>
          </p:nvPr>
        </p:nvSpPr>
        <p:spPr>
          <a:xfrm>
            <a:off x="5901005" y="1205456"/>
            <a:ext cx="2256300" cy="450900"/>
          </a:xfrm>
          <a:prstGeom prst="rect">
            <a:avLst/>
          </a:prstGeom>
        </p:spPr>
        <p:txBody>
          <a:bodyPr spcFirstLastPara="1" vert="horz" wrap="square" lIns="0" tIns="0" rIns="0" bIns="0" anchor="b" anchorCtr="0">
            <a:noAutofit/>
          </a:bodyPr>
          <a:lstStyle/>
          <a:p>
            <a:pPr marL="0" indent="0"/>
            <a:r>
              <a:rPr lang="en-US" sz="2000" u="sng" dirty="0"/>
              <a:t>External</a:t>
            </a:r>
            <a:endParaRPr sz="2000" u="sng" dirty="0"/>
          </a:p>
        </p:txBody>
      </p:sp>
      <p:sp>
        <p:nvSpPr>
          <p:cNvPr id="286" name="Google Shape;286;p22"/>
          <p:cNvSpPr txBox="1">
            <a:spLocks noGrp="1"/>
          </p:cNvSpPr>
          <p:nvPr>
            <p:ph type="body" idx="5"/>
          </p:nvPr>
        </p:nvSpPr>
        <p:spPr>
          <a:xfrm>
            <a:off x="5900981" y="1769944"/>
            <a:ext cx="2963700" cy="3771675"/>
          </a:xfrm>
          <a:prstGeom prst="rect">
            <a:avLst/>
          </a:prstGeom>
        </p:spPr>
        <p:txBody>
          <a:bodyPr spcFirstLastPara="1" vert="horz" wrap="square" lIns="0" tIns="0" rIns="0" bIns="0" anchor="t" anchorCtr="0">
            <a:noAutofit/>
          </a:bodyPr>
          <a:lstStyle/>
          <a:p>
            <a:pPr>
              <a:lnSpc>
                <a:spcPct val="115000"/>
              </a:lnSpc>
              <a:spcBef>
                <a:spcPts val="450"/>
              </a:spcBef>
              <a:buClr>
                <a:srgbClr val="616161"/>
              </a:buClr>
              <a:buChar char="●"/>
            </a:pPr>
            <a:r>
              <a:rPr lang="en-US" sz="1600" dirty="0">
                <a:solidFill>
                  <a:srgbClr val="616161"/>
                </a:solidFill>
              </a:rPr>
              <a:t>Unexpected increases in material costs</a:t>
            </a:r>
            <a:endParaRPr sz="1600" dirty="0">
              <a:solidFill>
                <a:srgbClr val="616161"/>
              </a:solidFill>
            </a:endParaRPr>
          </a:p>
          <a:p>
            <a:pPr>
              <a:lnSpc>
                <a:spcPct val="115000"/>
              </a:lnSpc>
              <a:spcBef>
                <a:spcPts val="0"/>
              </a:spcBef>
              <a:buClr>
                <a:srgbClr val="616161"/>
              </a:buClr>
              <a:buChar char="●"/>
            </a:pPr>
            <a:r>
              <a:rPr lang="en-US" sz="1600" dirty="0">
                <a:solidFill>
                  <a:srgbClr val="616161"/>
                </a:solidFill>
              </a:rPr>
              <a:t>Damaging magnitude earthquake</a:t>
            </a:r>
            <a:endParaRPr sz="1600" dirty="0">
              <a:solidFill>
                <a:srgbClr val="616161"/>
              </a:solidFill>
            </a:endParaRPr>
          </a:p>
          <a:p>
            <a:pPr>
              <a:lnSpc>
                <a:spcPct val="115000"/>
              </a:lnSpc>
              <a:spcBef>
                <a:spcPts val="0"/>
              </a:spcBef>
              <a:buClr>
                <a:srgbClr val="616161"/>
              </a:buClr>
              <a:buChar char="●"/>
            </a:pPr>
            <a:r>
              <a:rPr lang="en-US" sz="1600" dirty="0">
                <a:solidFill>
                  <a:srgbClr val="616161"/>
                </a:solidFill>
              </a:rPr>
              <a:t>Poor quality workmanship from landscaping contractor</a:t>
            </a:r>
            <a:endParaRPr sz="1600" dirty="0">
              <a:solidFill>
                <a:srgbClr val="616161"/>
              </a:solidFill>
            </a:endParaRPr>
          </a:p>
          <a:p>
            <a:pPr>
              <a:lnSpc>
                <a:spcPct val="115000"/>
              </a:lnSpc>
              <a:spcBef>
                <a:spcPts val="0"/>
              </a:spcBef>
              <a:buClr>
                <a:srgbClr val="616161"/>
              </a:buClr>
              <a:buChar char="●"/>
            </a:pPr>
            <a:r>
              <a:rPr lang="en-US" sz="1600" dirty="0">
                <a:solidFill>
                  <a:srgbClr val="616161"/>
                </a:solidFill>
              </a:rPr>
              <a:t>Late material delivery</a:t>
            </a:r>
            <a:endParaRPr sz="1600" dirty="0">
              <a:solidFill>
                <a:srgbClr val="616161"/>
              </a:solidFill>
            </a:endParaRPr>
          </a:p>
          <a:p>
            <a:pPr>
              <a:lnSpc>
                <a:spcPct val="115000"/>
              </a:lnSpc>
              <a:spcBef>
                <a:spcPts val="0"/>
              </a:spcBef>
              <a:buClr>
                <a:srgbClr val="616161"/>
              </a:buClr>
              <a:buChar char="●"/>
            </a:pPr>
            <a:r>
              <a:rPr lang="en-US" sz="1600" dirty="0">
                <a:solidFill>
                  <a:srgbClr val="616161"/>
                </a:solidFill>
              </a:rPr>
              <a:t>Complaints from public during construction</a:t>
            </a:r>
            <a:endParaRPr sz="1600" dirty="0">
              <a:solidFill>
                <a:srgbClr val="616161"/>
              </a:solidFill>
            </a:endParaRPr>
          </a:p>
          <a:p>
            <a:pPr>
              <a:lnSpc>
                <a:spcPct val="115000"/>
              </a:lnSpc>
              <a:spcBef>
                <a:spcPts val="0"/>
              </a:spcBef>
              <a:buClr>
                <a:srgbClr val="616161"/>
              </a:buClr>
              <a:buChar char="●"/>
            </a:pPr>
            <a:r>
              <a:rPr lang="en-US" sz="1600" dirty="0">
                <a:solidFill>
                  <a:srgbClr val="616161"/>
                </a:solidFill>
              </a:rPr>
              <a:t>Subcontractors do not complete assignments</a:t>
            </a:r>
            <a:endParaRPr sz="1600" dirty="0">
              <a:solidFill>
                <a:srgbClr val="616161"/>
              </a:solidFill>
            </a:endParaRPr>
          </a:p>
        </p:txBody>
      </p:sp>
      <p:sp>
        <p:nvSpPr>
          <p:cNvPr id="287" name="Google Shape;287;p22"/>
          <p:cNvSpPr>
            <a:spLocks noGrp="1"/>
          </p:cNvSpPr>
          <p:nvPr>
            <p:ph type="pic" idx="6"/>
          </p:nvPr>
        </p:nvSpPr>
        <p:spPr>
          <a:xfrm>
            <a:off x="4876040" y="2588566"/>
            <a:ext cx="441000" cy="441000"/>
          </a:xfrm>
          <a:prstGeom prst="rect">
            <a:avLst/>
          </a:prstGeom>
        </p:spPr>
        <p:txBody>
          <a:bodyPr spcFirstLastPara="1" vert="horz" wrap="square" lIns="68569" tIns="34275" rIns="68569" bIns="34275" anchor="ctr" anchorCtr="0">
            <a:noAutofit/>
          </a:bodyPr>
          <a:lstStyle/>
          <a:p>
            <a:pPr marL="0" indent="0"/>
            <a:r>
              <a:rPr lang="en-US"/>
              <a:t>  </a:t>
            </a:r>
            <a:endParaRPr/>
          </a:p>
        </p:txBody>
      </p:sp>
      <p:sp>
        <p:nvSpPr>
          <p:cNvPr id="288" name="Google Shape;288;p22"/>
          <p:cNvSpPr>
            <a:spLocks noGrp="1"/>
          </p:cNvSpPr>
          <p:nvPr>
            <p:ph type="pic" idx="7"/>
          </p:nvPr>
        </p:nvSpPr>
        <p:spPr>
          <a:xfrm>
            <a:off x="5901006" y="2114472"/>
            <a:ext cx="441000" cy="441000"/>
          </a:xfrm>
          <a:prstGeom prst="rect">
            <a:avLst/>
          </a:prstGeom>
        </p:spPr>
        <p:txBody>
          <a:bodyPr spcFirstLastPara="1" vert="horz" wrap="square" lIns="68569" tIns="34275" rIns="68569" bIns="34275" anchor="ctr" anchorCtr="0">
            <a:noAutofit/>
          </a:bodyPr>
          <a:lstStyle/>
          <a:p>
            <a:pPr marL="0" indent="0"/>
            <a:r>
              <a:rPr lang="en-US"/>
              <a:t>   </a:t>
            </a:r>
            <a:endParaRPr/>
          </a:p>
        </p:txBody>
      </p:sp>
      <p:sp>
        <p:nvSpPr>
          <p:cNvPr id="2" name="Rectangle 1"/>
          <p:cNvSpPr/>
          <p:nvPr/>
        </p:nvSpPr>
        <p:spPr>
          <a:xfrm>
            <a:off x="4447607" y="3244334"/>
            <a:ext cx="248786" cy="369332"/>
          </a:xfrm>
          <a:prstGeom prst="rect">
            <a:avLst/>
          </a:prstGeom>
        </p:spPr>
        <p:txBody>
          <a:bodyPr wrap="none">
            <a:spAutoFit/>
          </a:bodyPr>
          <a:lstStyle/>
          <a:p>
            <a:r>
              <a:rPr lang="en-US" dirty="0"/>
              <a:t> </a:t>
            </a:r>
          </a:p>
        </p:txBody>
      </p:sp>
      <p:sp>
        <p:nvSpPr>
          <p:cNvPr id="3" name="Rectangle 2"/>
          <p:cNvSpPr/>
          <p:nvPr/>
        </p:nvSpPr>
        <p:spPr>
          <a:xfrm>
            <a:off x="4447607" y="3244334"/>
            <a:ext cx="248786" cy="369332"/>
          </a:xfrm>
          <a:prstGeom prst="rect">
            <a:avLst/>
          </a:prstGeom>
        </p:spPr>
        <p:txBody>
          <a:bodyPr wrap="none">
            <a:spAutoFit/>
          </a:bodyPr>
          <a:lstStyle/>
          <a:p>
            <a:r>
              <a:rPr lang="en-US" dirty="0"/>
              <a:t> </a:t>
            </a:r>
          </a:p>
        </p:txBody>
      </p:sp>
    </p:spTree>
    <p:extLst>
      <p:ext uri="{BB962C8B-B14F-4D97-AF65-F5344CB8AC3E}">
        <p14:creationId xmlns:p14="http://schemas.microsoft.com/office/powerpoint/2010/main" val="4196396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a:extLst>
              <a:ext uri="{FF2B5EF4-FFF2-40B4-BE49-F238E27FC236}">
                <a16:creationId xmlns:a16="http://schemas.microsoft.com/office/drawing/2014/main" id="{37453D7A-AF48-5A4B-8063-6B840E478DC3}"/>
              </a:ext>
            </a:extLst>
          </p:cNvPr>
          <p:cNvGraphicFramePr>
            <a:graphicFrameLocks noGrp="1"/>
          </p:cNvGraphicFramePr>
          <p:nvPr>
            <p:extLst>
              <p:ext uri="{D42A27DB-BD31-4B8C-83A1-F6EECF244321}">
                <p14:modId xmlns:p14="http://schemas.microsoft.com/office/powerpoint/2010/main" val="3371808810"/>
              </p:ext>
            </p:extLst>
          </p:nvPr>
        </p:nvGraphicFramePr>
        <p:xfrm>
          <a:off x="228600" y="1579039"/>
          <a:ext cx="4876800" cy="3221561"/>
        </p:xfrm>
        <a:graphic>
          <a:graphicData uri="http://schemas.openxmlformats.org/drawingml/2006/table">
            <a:tbl>
              <a:tblPr bandRow="1">
                <a:tableStyleId>{5C22544A-7EE6-4342-B048-85BDC9FD1C3A}</a:tableStyleId>
              </a:tblPr>
              <a:tblGrid>
                <a:gridCol w="576904">
                  <a:extLst>
                    <a:ext uri="{9D8B030D-6E8A-4147-A177-3AD203B41FA5}">
                      <a16:colId xmlns:a16="http://schemas.microsoft.com/office/drawing/2014/main" val="1744238719"/>
                    </a:ext>
                  </a:extLst>
                </a:gridCol>
                <a:gridCol w="1117106">
                  <a:extLst>
                    <a:ext uri="{9D8B030D-6E8A-4147-A177-3AD203B41FA5}">
                      <a16:colId xmlns:a16="http://schemas.microsoft.com/office/drawing/2014/main" val="560680674"/>
                    </a:ext>
                  </a:extLst>
                </a:gridCol>
                <a:gridCol w="993755">
                  <a:extLst>
                    <a:ext uri="{9D8B030D-6E8A-4147-A177-3AD203B41FA5}">
                      <a16:colId xmlns:a16="http://schemas.microsoft.com/office/drawing/2014/main" val="547468501"/>
                    </a:ext>
                  </a:extLst>
                </a:gridCol>
                <a:gridCol w="1250877">
                  <a:extLst>
                    <a:ext uri="{9D8B030D-6E8A-4147-A177-3AD203B41FA5}">
                      <a16:colId xmlns:a16="http://schemas.microsoft.com/office/drawing/2014/main" val="1948062606"/>
                    </a:ext>
                  </a:extLst>
                </a:gridCol>
                <a:gridCol w="938158">
                  <a:extLst>
                    <a:ext uri="{9D8B030D-6E8A-4147-A177-3AD203B41FA5}">
                      <a16:colId xmlns:a16="http://schemas.microsoft.com/office/drawing/2014/main" val="1688761887"/>
                    </a:ext>
                  </a:extLst>
                </a:gridCol>
              </a:tblGrid>
              <a:tr h="561882">
                <a:tc>
                  <a:txBody>
                    <a:bodyPr/>
                    <a:lstStyle/>
                    <a:p>
                      <a:pPr marL="0" marR="0">
                        <a:lnSpc>
                          <a:spcPct val="125000"/>
                        </a:lnSpc>
                        <a:spcBef>
                          <a:spcPts val="0"/>
                        </a:spcBef>
                        <a:spcAft>
                          <a:spcPts val="1600"/>
                        </a:spcAft>
                      </a:pPr>
                      <a:r>
                        <a:rPr lang="en-US" sz="900" dirty="0">
                          <a:effectLst/>
                          <a:latin typeface="Times New Roman" panose="02020603050405020304" pitchFamily="18" charset="0"/>
                          <a:cs typeface="Times New Roman" panose="02020603050405020304" pitchFamily="18" charset="0"/>
                        </a:rPr>
                        <a:t>Rank </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25000"/>
                        </a:lnSpc>
                        <a:spcBef>
                          <a:spcPts val="0"/>
                        </a:spcBef>
                        <a:spcAft>
                          <a:spcPts val="1600"/>
                        </a:spcAft>
                      </a:pPr>
                      <a:r>
                        <a:rPr lang="en-US" sz="900" dirty="0">
                          <a:effectLst/>
                          <a:latin typeface="Times New Roman" panose="02020603050405020304" pitchFamily="18" charset="0"/>
                          <a:cs typeface="Times New Roman" panose="02020603050405020304" pitchFamily="18" charset="0"/>
                        </a:rPr>
                        <a:t>Risk </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25000"/>
                        </a:lnSpc>
                        <a:spcBef>
                          <a:spcPts val="0"/>
                        </a:spcBef>
                        <a:spcAft>
                          <a:spcPts val="1600"/>
                        </a:spcAft>
                      </a:pPr>
                      <a:r>
                        <a:rPr lang="en-US" sz="900">
                          <a:effectLst/>
                          <a:latin typeface="Times New Roman" panose="02020603050405020304" pitchFamily="18" charset="0"/>
                          <a:cs typeface="Times New Roman" panose="02020603050405020304" pitchFamily="18" charset="0"/>
                        </a:rPr>
                        <a:t>Category </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25000"/>
                        </a:lnSpc>
                        <a:spcBef>
                          <a:spcPts val="0"/>
                        </a:spcBef>
                        <a:spcAft>
                          <a:spcPts val="1600"/>
                        </a:spcAft>
                      </a:pPr>
                      <a:r>
                        <a:rPr lang="en-US" sz="900" dirty="0">
                          <a:effectLst/>
                          <a:latin typeface="Times New Roman" panose="02020603050405020304" pitchFamily="18" charset="0"/>
                          <a:cs typeface="Times New Roman" panose="02020603050405020304" pitchFamily="18" charset="0"/>
                        </a:rPr>
                        <a:t>Response </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25000"/>
                        </a:lnSpc>
                        <a:spcBef>
                          <a:spcPts val="0"/>
                        </a:spcBef>
                        <a:spcAft>
                          <a:spcPts val="1600"/>
                        </a:spcAft>
                      </a:pPr>
                      <a:r>
                        <a:rPr lang="en-US" sz="900">
                          <a:effectLst/>
                          <a:latin typeface="Times New Roman" panose="02020603050405020304" pitchFamily="18" charset="0"/>
                          <a:cs typeface="Times New Roman" panose="02020603050405020304" pitchFamily="18" charset="0"/>
                        </a:rPr>
                        <a:t>Response Type </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extLst>
                  <a:ext uri="{0D108BD9-81ED-4DB2-BD59-A6C34878D82A}">
                    <a16:rowId xmlns:a16="http://schemas.microsoft.com/office/drawing/2014/main" val="2537291925"/>
                  </a:ext>
                </a:extLst>
              </a:tr>
              <a:tr h="522146">
                <a:tc>
                  <a:txBody>
                    <a:bodyPr/>
                    <a:lstStyle/>
                    <a:p>
                      <a:pPr marL="0" marR="0">
                        <a:lnSpc>
                          <a:spcPct val="115000"/>
                        </a:lnSpc>
                        <a:spcBef>
                          <a:spcPts val="0"/>
                        </a:spcBef>
                        <a:spcAft>
                          <a:spcPts val="1000"/>
                        </a:spcAft>
                      </a:pPr>
                      <a:r>
                        <a:rPr lang="en-US" sz="900" dirty="0">
                          <a:effectLst/>
                          <a:latin typeface="Times New Roman" panose="02020603050405020304" pitchFamily="18" charset="0"/>
                          <a:cs typeface="Times New Roman" panose="02020603050405020304" pitchFamily="18" charset="0"/>
                        </a:rPr>
                        <a:t>R1</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Resignation of PM</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Project Management</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dirty="0">
                          <a:effectLst/>
                          <a:latin typeface="Times New Roman" panose="02020603050405020304" pitchFamily="18" charset="0"/>
                          <a:cs typeface="Times New Roman" panose="02020603050405020304" pitchFamily="18" charset="0"/>
                        </a:rPr>
                        <a:t>Backup PM</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Mitigate</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extLst>
                  <a:ext uri="{0D108BD9-81ED-4DB2-BD59-A6C34878D82A}">
                    <a16:rowId xmlns:a16="http://schemas.microsoft.com/office/drawing/2014/main" val="1247190469"/>
                  </a:ext>
                </a:extLst>
              </a:tr>
              <a:tr h="688320">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R2</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Unexpected Increases in Material Costs</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dirty="0">
                          <a:effectLst/>
                          <a:latin typeface="Times New Roman" panose="02020603050405020304" pitchFamily="18" charset="0"/>
                          <a:cs typeface="Times New Roman" panose="02020603050405020304" pitchFamily="18" charset="0"/>
                        </a:rPr>
                        <a:t>External </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dirty="0">
                          <a:effectLst/>
                          <a:latin typeface="Times New Roman" panose="02020603050405020304" pitchFamily="18" charset="0"/>
                          <a:cs typeface="Times New Roman" panose="02020603050405020304" pitchFamily="18" charset="0"/>
                        </a:rPr>
                        <a:t>Management Budget </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Mitigate</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extLst>
                  <a:ext uri="{0D108BD9-81ED-4DB2-BD59-A6C34878D82A}">
                    <a16:rowId xmlns:a16="http://schemas.microsoft.com/office/drawing/2014/main" val="1069359839"/>
                  </a:ext>
                </a:extLst>
              </a:tr>
              <a:tr h="594721">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R3</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Damaging magnitude earthquake</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dirty="0">
                          <a:effectLst/>
                          <a:latin typeface="Times New Roman" panose="02020603050405020304" pitchFamily="18" charset="0"/>
                          <a:cs typeface="Times New Roman" panose="02020603050405020304" pitchFamily="18" charset="0"/>
                        </a:rPr>
                        <a:t>External</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Insurance</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Transfer</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extLst>
                  <a:ext uri="{0D108BD9-81ED-4DB2-BD59-A6C34878D82A}">
                    <a16:rowId xmlns:a16="http://schemas.microsoft.com/office/drawing/2014/main" val="1149520567"/>
                  </a:ext>
                </a:extLst>
              </a:tr>
              <a:tr h="854492">
                <a:tc>
                  <a:txBody>
                    <a:bodyPr/>
                    <a:lstStyle/>
                    <a:p>
                      <a:pPr marL="0" marR="0">
                        <a:lnSpc>
                          <a:spcPct val="115000"/>
                        </a:lnSpc>
                        <a:spcBef>
                          <a:spcPts val="0"/>
                        </a:spcBef>
                        <a:spcAft>
                          <a:spcPts val="1000"/>
                        </a:spcAft>
                      </a:pPr>
                      <a:r>
                        <a:rPr lang="en-US" sz="900" dirty="0">
                          <a:effectLst/>
                          <a:latin typeface="Times New Roman" panose="02020603050405020304" pitchFamily="18" charset="0"/>
                          <a:cs typeface="Times New Roman" panose="02020603050405020304" pitchFamily="18" charset="0"/>
                        </a:rPr>
                        <a:t>R4</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dirty="0">
                          <a:effectLst/>
                          <a:latin typeface="Times New Roman" panose="02020603050405020304" pitchFamily="18" charset="0"/>
                          <a:cs typeface="Times New Roman" panose="02020603050405020304" pitchFamily="18" charset="0"/>
                        </a:rPr>
                        <a:t>Poor quality workmanship from landscaping contractor</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a:effectLst/>
                          <a:latin typeface="Times New Roman" panose="02020603050405020304" pitchFamily="18" charset="0"/>
                          <a:cs typeface="Times New Roman" panose="02020603050405020304" pitchFamily="18" charset="0"/>
                        </a:rPr>
                        <a:t>External</a:t>
                      </a:r>
                      <a:endParaRPr lang="en-US" sz="90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dirty="0">
                          <a:effectLst/>
                          <a:latin typeface="Times New Roman" panose="02020603050405020304" pitchFamily="18" charset="0"/>
                          <a:cs typeface="Times New Roman" panose="02020603050405020304" pitchFamily="18" charset="0"/>
                        </a:rPr>
                        <a:t>Quality Assurance  to have weekly reviews</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tc>
                  <a:txBody>
                    <a:bodyPr/>
                    <a:lstStyle/>
                    <a:p>
                      <a:pPr marL="0" marR="0">
                        <a:lnSpc>
                          <a:spcPct val="115000"/>
                        </a:lnSpc>
                        <a:spcBef>
                          <a:spcPts val="0"/>
                        </a:spcBef>
                        <a:spcAft>
                          <a:spcPts val="1000"/>
                        </a:spcAft>
                      </a:pPr>
                      <a:r>
                        <a:rPr lang="en-US" sz="900" dirty="0">
                          <a:effectLst/>
                          <a:latin typeface="Times New Roman" panose="02020603050405020304" pitchFamily="18" charset="0"/>
                          <a:cs typeface="Times New Roman" panose="02020603050405020304" pitchFamily="18" charset="0"/>
                        </a:rPr>
                        <a:t>Mitigate</a:t>
                      </a:r>
                      <a:endParaRPr lang="en-US" sz="900" dirty="0">
                        <a:solidFill>
                          <a:srgbClr val="46464A"/>
                        </a:solidFill>
                        <a:effectLst/>
                        <a:latin typeface="Times New Roman" panose="02020603050405020304" pitchFamily="18" charset="0"/>
                        <a:ea typeface="Century Schoolbook" panose="02040604050505020304" pitchFamily="18" charset="0"/>
                        <a:cs typeface="Times New Roman" panose="02020603050405020304" pitchFamily="18" charset="0"/>
                      </a:endParaRPr>
                    </a:p>
                  </a:txBody>
                  <a:tcPr marL="35065" marR="35065" marT="17532" marB="17532"/>
                </a:tc>
                <a:extLst>
                  <a:ext uri="{0D108BD9-81ED-4DB2-BD59-A6C34878D82A}">
                    <a16:rowId xmlns:a16="http://schemas.microsoft.com/office/drawing/2014/main" val="1980291320"/>
                  </a:ext>
                </a:extLst>
              </a:tr>
            </a:tbl>
          </a:graphicData>
        </a:graphic>
      </p:graphicFrame>
      <p:sp>
        <p:nvSpPr>
          <p:cNvPr id="13" name="Google Shape;281;p22">
            <a:extLst>
              <a:ext uri="{FF2B5EF4-FFF2-40B4-BE49-F238E27FC236}">
                <a16:creationId xmlns:a16="http://schemas.microsoft.com/office/drawing/2014/main" id="{FCD33409-EFB7-D040-9A4C-98D9BCD77D8D}"/>
              </a:ext>
            </a:extLst>
          </p:cNvPr>
          <p:cNvSpPr txBox="1">
            <a:spLocks noGrp="1"/>
          </p:cNvSpPr>
          <p:nvPr>
            <p:ph type="title"/>
          </p:nvPr>
        </p:nvSpPr>
        <p:spPr>
          <a:xfrm>
            <a:off x="228600" y="243475"/>
            <a:ext cx="4876800" cy="799306"/>
          </a:xfrm>
          <a:prstGeom prst="rect">
            <a:avLst/>
          </a:prstGeom>
        </p:spPr>
        <p:txBody>
          <a:bodyPr spcFirstLastPara="1" vert="horz" wrap="square" lIns="0" tIns="0" rIns="0" bIns="0" anchor="b" anchorCtr="0">
            <a:noAutofit/>
          </a:bodyPr>
          <a:lstStyle/>
          <a:p>
            <a:pPr marL="0"/>
            <a:r>
              <a:rPr lang="en-US" sz="2400" dirty="0">
                <a:solidFill>
                  <a:schemeClr val="bg1"/>
                </a:solidFill>
              </a:rPr>
              <a:t>Risk Management</a:t>
            </a:r>
            <a:br>
              <a:rPr lang="en-US" sz="2400" dirty="0">
                <a:solidFill>
                  <a:schemeClr val="bg1"/>
                </a:solidFill>
              </a:rPr>
            </a:br>
            <a:endParaRPr sz="2400" dirty="0">
              <a:solidFill>
                <a:schemeClr val="bg1"/>
              </a:solidFill>
            </a:endParaRPr>
          </a:p>
        </p:txBody>
      </p:sp>
      <p:graphicFrame>
        <p:nvGraphicFramePr>
          <p:cNvPr id="18" name="Table 17">
            <a:extLst>
              <a:ext uri="{FF2B5EF4-FFF2-40B4-BE49-F238E27FC236}">
                <a16:creationId xmlns:a16="http://schemas.microsoft.com/office/drawing/2014/main" id="{1B07F577-B5EB-3040-8F27-8BE6E751B099}"/>
              </a:ext>
            </a:extLst>
          </p:cNvPr>
          <p:cNvGraphicFramePr>
            <a:graphicFrameLocks noGrp="1"/>
          </p:cNvGraphicFramePr>
          <p:nvPr>
            <p:extLst>
              <p:ext uri="{D42A27DB-BD31-4B8C-83A1-F6EECF244321}">
                <p14:modId xmlns:p14="http://schemas.microsoft.com/office/powerpoint/2010/main" val="868006668"/>
              </p:ext>
            </p:extLst>
          </p:nvPr>
        </p:nvGraphicFramePr>
        <p:xfrm>
          <a:off x="5410200" y="3505199"/>
          <a:ext cx="3047999" cy="2613121"/>
        </p:xfrm>
        <a:graphic>
          <a:graphicData uri="http://schemas.openxmlformats.org/drawingml/2006/table">
            <a:tbl>
              <a:tblPr bandRow="1"/>
              <a:tblGrid>
                <a:gridCol w="648510">
                  <a:extLst>
                    <a:ext uri="{9D8B030D-6E8A-4147-A177-3AD203B41FA5}">
                      <a16:colId xmlns:a16="http://schemas.microsoft.com/office/drawing/2014/main" val="4062825570"/>
                    </a:ext>
                  </a:extLst>
                </a:gridCol>
                <a:gridCol w="499873">
                  <a:extLst>
                    <a:ext uri="{9D8B030D-6E8A-4147-A177-3AD203B41FA5}">
                      <a16:colId xmlns:a16="http://schemas.microsoft.com/office/drawing/2014/main" val="2359077499"/>
                    </a:ext>
                  </a:extLst>
                </a:gridCol>
                <a:gridCol w="616744">
                  <a:extLst>
                    <a:ext uri="{9D8B030D-6E8A-4147-A177-3AD203B41FA5}">
                      <a16:colId xmlns:a16="http://schemas.microsoft.com/office/drawing/2014/main" val="979211502"/>
                    </a:ext>
                  </a:extLst>
                </a:gridCol>
                <a:gridCol w="641436">
                  <a:extLst>
                    <a:ext uri="{9D8B030D-6E8A-4147-A177-3AD203B41FA5}">
                      <a16:colId xmlns:a16="http://schemas.microsoft.com/office/drawing/2014/main" val="1703889631"/>
                    </a:ext>
                  </a:extLst>
                </a:gridCol>
                <a:gridCol w="641436">
                  <a:extLst>
                    <a:ext uri="{9D8B030D-6E8A-4147-A177-3AD203B41FA5}">
                      <a16:colId xmlns:a16="http://schemas.microsoft.com/office/drawing/2014/main" val="3750501239"/>
                    </a:ext>
                  </a:extLst>
                </a:gridCol>
              </a:tblGrid>
              <a:tr h="267683">
                <a:tc>
                  <a:txBody>
                    <a:bodyPr/>
                    <a:lstStyle/>
                    <a:p>
                      <a:pPr marL="0" marR="0" algn="ctr">
                        <a:lnSpc>
                          <a:spcPct val="125000"/>
                        </a:lnSpc>
                        <a:spcBef>
                          <a:spcPts val="0"/>
                        </a:spcBef>
                        <a:spcAft>
                          <a:spcPts val="1600"/>
                        </a:spcAft>
                      </a:pP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gridSpan="4">
                  <a:txBody>
                    <a:bodyPr/>
                    <a:lstStyle/>
                    <a:p>
                      <a:pPr marL="0" marR="0" algn="ctr">
                        <a:lnSpc>
                          <a:spcPct val="115000"/>
                        </a:lnSpc>
                        <a:spcBef>
                          <a:spcPts val="0"/>
                        </a:spcBef>
                        <a:spcAft>
                          <a:spcPts val="1000"/>
                        </a:spcAft>
                      </a:pPr>
                      <a:r>
                        <a:rPr lang="en-US" sz="1700" i="1" kern="1200" dirty="0">
                          <a:solidFill>
                            <a:srgbClr val="000000"/>
                          </a:solidFill>
                          <a:effectLst/>
                          <a:latin typeface="Calibri" panose="020F0502020204030204" pitchFamily="34" charset="0"/>
                          <a:ea typeface="Century Schoolbook" panose="02040604050505020304" pitchFamily="18" charset="0"/>
                          <a:cs typeface="Century Schoolbook" panose="02040604050505020304" pitchFamily="18" charset="0"/>
                        </a:rPr>
                        <a:t>Impact</a:t>
                      </a: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marL="0" marR="0">
                        <a:lnSpc>
                          <a:spcPct val="115000"/>
                        </a:lnSpc>
                        <a:spcBef>
                          <a:spcPts val="0"/>
                        </a:spcBef>
                        <a:spcAft>
                          <a:spcPts val="1000"/>
                        </a:spcAft>
                      </a:pP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marL="0" marR="0">
                        <a:lnSpc>
                          <a:spcPct val="115000"/>
                        </a:lnSpc>
                        <a:spcBef>
                          <a:spcPts val="0"/>
                        </a:spcBef>
                        <a:spcAft>
                          <a:spcPts val="1000"/>
                        </a:spcAft>
                      </a:pP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tc hMerge="1">
                  <a:txBody>
                    <a:bodyPr/>
                    <a:lstStyle/>
                    <a:p>
                      <a:pPr marL="0" marR="0">
                        <a:lnSpc>
                          <a:spcPct val="115000"/>
                        </a:lnSpc>
                        <a:spcBef>
                          <a:spcPts val="0"/>
                        </a:spcBef>
                        <a:spcAft>
                          <a:spcPts val="1000"/>
                        </a:spcAft>
                      </a:pP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21464874"/>
                  </a:ext>
                </a:extLst>
              </a:tr>
              <a:tr h="537651">
                <a:tc rowSpan="4">
                  <a:txBody>
                    <a:bodyPr/>
                    <a:lstStyle/>
                    <a:p>
                      <a:pPr marL="0" marR="0" algn="ctr">
                        <a:lnSpc>
                          <a:spcPct val="115000"/>
                        </a:lnSpc>
                        <a:spcBef>
                          <a:spcPts val="0"/>
                        </a:spcBef>
                        <a:spcAft>
                          <a:spcPts val="1000"/>
                        </a:spcAft>
                      </a:pPr>
                      <a:r>
                        <a:rPr lang="en-US" sz="1200" b="1"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                   </a:t>
                      </a: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p>
                      <a:pPr marL="0" marR="0" algn="ctr">
                        <a:lnSpc>
                          <a:spcPct val="115000"/>
                        </a:lnSpc>
                        <a:spcBef>
                          <a:spcPts val="0"/>
                        </a:spcBef>
                        <a:spcAft>
                          <a:spcPts val="1000"/>
                        </a:spcAft>
                      </a:pPr>
                      <a:r>
                        <a:rPr lang="en-US" sz="1100" i="1"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p>
                      <a:pPr marL="0" marR="0" algn="ctr">
                        <a:lnSpc>
                          <a:spcPct val="115000"/>
                        </a:lnSpc>
                        <a:spcBef>
                          <a:spcPts val="0"/>
                        </a:spcBef>
                        <a:spcAft>
                          <a:spcPts val="1000"/>
                        </a:spcAft>
                      </a:pPr>
                      <a:r>
                        <a:rPr lang="en-US" sz="1100" i="1"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Probability (1-3)</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p>
                      <a:pPr marL="0" marR="0" algn="ctr">
                        <a:lnSpc>
                          <a:spcPct val="125000"/>
                        </a:lnSpc>
                        <a:spcBef>
                          <a:spcPts val="0"/>
                        </a:spcBef>
                        <a:spcAft>
                          <a:spcPts val="1600"/>
                        </a:spcAft>
                      </a:pPr>
                      <a:r>
                        <a:rPr lang="en-US" sz="1200" dirty="0">
                          <a:solidFill>
                            <a:srgbClr val="46464A"/>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p>
                      <a:pPr marL="0" marR="0" algn="ctr">
                        <a:lnSpc>
                          <a:spcPct val="125000"/>
                        </a:lnSpc>
                        <a:spcBef>
                          <a:spcPts val="0"/>
                        </a:spcBef>
                        <a:spcAft>
                          <a:spcPts val="1600"/>
                        </a:spcAft>
                      </a:pPr>
                      <a:r>
                        <a:rPr lang="en-US" sz="1100" i="1"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p>
                      <a:pPr marL="0" marR="0" algn="ctr">
                        <a:lnSpc>
                          <a:spcPct val="125000"/>
                        </a:lnSpc>
                        <a:spcBef>
                          <a:spcPts val="0"/>
                        </a:spcBef>
                        <a:spcAft>
                          <a:spcPts val="1600"/>
                        </a:spcAft>
                      </a:pPr>
                      <a:r>
                        <a:rPr lang="en-US" sz="1200" dirty="0">
                          <a:solidFill>
                            <a:srgbClr val="46464A"/>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3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tc>
                  <a:txBody>
                    <a:bodyPr/>
                    <a:lstStyle/>
                    <a:p>
                      <a:pPr marL="0" marR="0">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R6, R10</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664636069"/>
                  </a:ext>
                </a:extLst>
              </a:tr>
              <a:tr h="557590">
                <a:tc vMerge="1">
                  <a:txBody>
                    <a:bodyPr/>
                    <a:lstStyle/>
                    <a:p>
                      <a:endParaRPr lang="en-US"/>
                    </a:p>
                  </a:txBody>
                  <a:tcPr/>
                </a:tc>
                <a:tc>
                  <a:txBody>
                    <a:bodyPr/>
                    <a:lstStyle/>
                    <a:p>
                      <a:pPr marL="0" marR="0" algn="ctr">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2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20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nSpc>
                          <a:spcPct val="115000"/>
                        </a:lnSpc>
                        <a:spcBef>
                          <a:spcPts val="0"/>
                        </a:spcBef>
                        <a:spcAft>
                          <a:spcPts val="1000"/>
                        </a:spcAft>
                      </a:pPr>
                      <a:r>
                        <a:rPr lang="en-US" sz="120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R4, R5</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tc>
                  <a:txBody>
                    <a:bodyPr/>
                    <a:lstStyle/>
                    <a:p>
                      <a:pPr marL="0" marR="0">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R7, R8, R9</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900739673"/>
                  </a:ext>
                </a:extLst>
              </a:tr>
              <a:tr h="667008">
                <a:tc vMerge="1">
                  <a:txBody>
                    <a:bodyPr/>
                    <a:lstStyle/>
                    <a:p>
                      <a:endParaRPr lang="en-US"/>
                    </a:p>
                  </a:txBody>
                  <a:tcPr/>
                </a:tc>
                <a:tc>
                  <a:txBody>
                    <a:bodyPr/>
                    <a:lstStyle/>
                    <a:p>
                      <a:pPr marL="0" marR="0" algn="ctr">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1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nSpc>
                          <a:spcPct val="115000"/>
                        </a:lnSpc>
                        <a:spcBef>
                          <a:spcPts val="0"/>
                        </a:spcBef>
                        <a:spcAft>
                          <a:spcPts val="1000"/>
                        </a:spcAft>
                      </a:pPr>
                      <a:r>
                        <a:rPr lang="en-US" sz="120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R1, R2</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tc>
                  <a:txBody>
                    <a:bodyPr/>
                    <a:lstStyle/>
                    <a:p>
                      <a:pPr marL="0" marR="0">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R3</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2597932880"/>
                  </a:ext>
                </a:extLst>
              </a:tr>
              <a:tr h="560867">
                <a:tc vMerge="1">
                  <a:txBody>
                    <a:bodyPr/>
                    <a:lstStyle/>
                    <a:p>
                      <a:endParaRPr lang="en-US"/>
                    </a:p>
                  </a:txBody>
                  <a:tcPr/>
                </a:tc>
                <a:tc>
                  <a:txBody>
                    <a:bodyPr/>
                    <a:lstStyle/>
                    <a:p>
                      <a:pPr marL="0" marR="0">
                        <a:lnSpc>
                          <a:spcPct val="115000"/>
                        </a:lnSpc>
                        <a:spcBef>
                          <a:spcPts val="0"/>
                        </a:spcBef>
                        <a:spcAft>
                          <a:spcPts val="1000"/>
                        </a:spcAft>
                      </a:pPr>
                      <a:r>
                        <a:rPr lang="en-US" sz="1200" dirty="0">
                          <a:solidFill>
                            <a:srgbClr val="46464A"/>
                          </a:solidFill>
                          <a:effectLst/>
                          <a:latin typeface="Calibri" panose="020F0502020204030204" pitchFamily="34" charset="0"/>
                          <a:ea typeface="Calibri" panose="020F0502020204030204" pitchFamily="34" charset="0"/>
                          <a:cs typeface="Century Schoolbook" panose="02040604050505020304" pitchFamily="18" charset="0"/>
                        </a:rPr>
                        <a:t> </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1</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2</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algn="ctr">
                        <a:lnSpc>
                          <a:spcPct val="115000"/>
                        </a:lnSpc>
                        <a:spcBef>
                          <a:spcPts val="0"/>
                        </a:spcBef>
                        <a:spcAft>
                          <a:spcPts val="1000"/>
                        </a:spcAft>
                      </a:pPr>
                      <a:r>
                        <a:rPr lang="en-US" sz="12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3</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9525"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9458581"/>
                  </a:ext>
                </a:extLst>
              </a:tr>
            </a:tbl>
          </a:graphicData>
        </a:graphic>
      </p:graphicFrame>
      <p:graphicFrame>
        <p:nvGraphicFramePr>
          <p:cNvPr id="19" name="Table 18">
            <a:extLst>
              <a:ext uri="{FF2B5EF4-FFF2-40B4-BE49-F238E27FC236}">
                <a16:creationId xmlns:a16="http://schemas.microsoft.com/office/drawing/2014/main" id="{07720AA2-A7A6-764B-8F05-7F48B733BAEC}"/>
              </a:ext>
            </a:extLst>
          </p:cNvPr>
          <p:cNvGraphicFramePr>
            <a:graphicFrameLocks noGrp="1"/>
          </p:cNvGraphicFramePr>
          <p:nvPr>
            <p:extLst>
              <p:ext uri="{D42A27DB-BD31-4B8C-83A1-F6EECF244321}">
                <p14:modId xmlns:p14="http://schemas.microsoft.com/office/powerpoint/2010/main" val="1709911603"/>
              </p:ext>
            </p:extLst>
          </p:nvPr>
        </p:nvGraphicFramePr>
        <p:xfrm>
          <a:off x="6245502" y="1661929"/>
          <a:ext cx="996396" cy="1668190"/>
        </p:xfrm>
        <a:graphic>
          <a:graphicData uri="http://schemas.openxmlformats.org/drawingml/2006/table">
            <a:tbl>
              <a:tblPr bandRow="1"/>
              <a:tblGrid>
                <a:gridCol w="996396">
                  <a:extLst>
                    <a:ext uri="{9D8B030D-6E8A-4147-A177-3AD203B41FA5}">
                      <a16:colId xmlns:a16="http://schemas.microsoft.com/office/drawing/2014/main" val="3311120778"/>
                    </a:ext>
                  </a:extLst>
                </a:gridCol>
              </a:tblGrid>
              <a:tr h="520438">
                <a:tc>
                  <a:txBody>
                    <a:bodyPr/>
                    <a:lstStyle/>
                    <a:p>
                      <a:pPr marL="0" marR="0">
                        <a:lnSpc>
                          <a:spcPct val="115000"/>
                        </a:lnSpc>
                        <a:spcBef>
                          <a:spcPts val="0"/>
                        </a:spcBef>
                        <a:spcAft>
                          <a:spcPts val="1000"/>
                        </a:spcAft>
                      </a:pPr>
                      <a:r>
                        <a:rPr lang="en-US" sz="10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Minor issues; no schedule impact</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00B050"/>
                    </a:solidFill>
                  </a:tcPr>
                </a:tc>
                <a:extLst>
                  <a:ext uri="{0D108BD9-81ED-4DB2-BD59-A6C34878D82A}">
                    <a16:rowId xmlns:a16="http://schemas.microsoft.com/office/drawing/2014/main" val="3805154221"/>
                  </a:ext>
                </a:extLst>
              </a:tr>
              <a:tr h="573876">
                <a:tc>
                  <a:txBody>
                    <a:bodyPr/>
                    <a:lstStyle/>
                    <a:p>
                      <a:pPr marL="0" marR="0">
                        <a:lnSpc>
                          <a:spcPct val="115000"/>
                        </a:lnSpc>
                        <a:spcBef>
                          <a:spcPts val="0"/>
                        </a:spcBef>
                        <a:spcAft>
                          <a:spcPts val="1000"/>
                        </a:spcAft>
                      </a:pPr>
                      <a:r>
                        <a:rPr lang="en-US" sz="10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Minor issues; workaround avail, no impact</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00"/>
                    </a:solidFill>
                  </a:tcPr>
                </a:tc>
                <a:extLst>
                  <a:ext uri="{0D108BD9-81ED-4DB2-BD59-A6C34878D82A}">
                    <a16:rowId xmlns:a16="http://schemas.microsoft.com/office/drawing/2014/main" val="111816179"/>
                  </a:ext>
                </a:extLst>
              </a:tr>
              <a:tr h="573876">
                <a:tc>
                  <a:txBody>
                    <a:bodyPr/>
                    <a:lstStyle/>
                    <a:p>
                      <a:pPr marL="0" marR="0">
                        <a:lnSpc>
                          <a:spcPct val="115000"/>
                        </a:lnSpc>
                        <a:spcBef>
                          <a:spcPts val="0"/>
                        </a:spcBef>
                        <a:spcAft>
                          <a:spcPts val="1000"/>
                        </a:spcAft>
                      </a:pPr>
                      <a:r>
                        <a:rPr lang="en-US" sz="1000" dirty="0">
                          <a:solidFill>
                            <a:srgbClr val="000000"/>
                          </a:solidFill>
                          <a:effectLst/>
                          <a:latin typeface="Calibri" panose="020F0502020204030204" pitchFamily="34" charset="0"/>
                          <a:ea typeface="Calibri" panose="020F0502020204030204" pitchFamily="34" charset="0"/>
                          <a:cs typeface="Century Schoolbook" panose="02040604050505020304" pitchFamily="18" charset="0"/>
                        </a:rPr>
                        <a:t>Major issues; no work around; schedule impact</a:t>
                      </a:r>
                      <a:endParaRPr lang="en-US" sz="1000" dirty="0">
                        <a:solidFill>
                          <a:srgbClr val="46464A"/>
                        </a:solidFill>
                        <a:effectLst/>
                        <a:latin typeface="Century Schoolbook" panose="02040604050505020304" pitchFamily="18" charset="0"/>
                        <a:ea typeface="Century Schoolbook" panose="02040604050505020304" pitchFamily="18" charset="0"/>
                        <a:cs typeface="Century Schoolbook" panose="020406040505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0000"/>
                    </a:solidFill>
                  </a:tcPr>
                </a:tc>
                <a:extLst>
                  <a:ext uri="{0D108BD9-81ED-4DB2-BD59-A6C34878D82A}">
                    <a16:rowId xmlns:a16="http://schemas.microsoft.com/office/drawing/2014/main" val="3499809472"/>
                  </a:ext>
                </a:extLst>
              </a:tr>
            </a:tbl>
          </a:graphicData>
        </a:graphic>
      </p:graphicFrame>
      <p:sp>
        <p:nvSpPr>
          <p:cNvPr id="20" name="Title 16">
            <a:extLst>
              <a:ext uri="{FF2B5EF4-FFF2-40B4-BE49-F238E27FC236}">
                <a16:creationId xmlns:a16="http://schemas.microsoft.com/office/drawing/2014/main" id="{9E58E765-2712-EE47-B23C-1D17D1509572}"/>
              </a:ext>
            </a:extLst>
          </p:cNvPr>
          <p:cNvSpPr txBox="1">
            <a:spLocks/>
          </p:cNvSpPr>
          <p:nvPr/>
        </p:nvSpPr>
        <p:spPr>
          <a:xfrm>
            <a:off x="5143499" y="1042781"/>
            <a:ext cx="3581400" cy="444068"/>
          </a:xfrm>
          <a:prstGeom prst="rect">
            <a:avLst/>
          </a:prstGeom>
        </p:spPr>
        <p:txBody>
          <a:bodyPr vert="horz" lIns="0" rIns="0" anchor="ctr">
            <a:noAutofit/>
          </a:bodyPr>
          <a:lstStyle>
            <a:lvl1pPr marL="182880" algn="l" rtl="0" eaLnBrk="1" latinLnBrk="0" hangingPunct="1">
              <a:spcBef>
                <a:spcPct val="0"/>
              </a:spcBef>
              <a:buNone/>
              <a:defRPr sz="4000" b="1" kern="1200">
                <a:ln w="6350">
                  <a:noFill/>
                </a:ln>
                <a:solidFill>
                  <a:schemeClr val="accent1"/>
                </a:solidFill>
                <a:effectLst/>
                <a:latin typeface="+mj-lt"/>
                <a:ea typeface="+mj-ea"/>
                <a:cs typeface="+mj-cs"/>
              </a:defRPr>
            </a:lvl1pPr>
          </a:lstStyle>
          <a:p>
            <a:r>
              <a:rPr lang="en-US" sz="2000" u="sng" dirty="0">
                <a:latin typeface="Calibri"/>
                <a:ea typeface="Calibri"/>
                <a:cs typeface="Calibri"/>
              </a:rPr>
              <a:t>Risks Probability Impact Matrix</a:t>
            </a:r>
            <a:endParaRPr lang="en-US" sz="2000" dirty="0">
              <a:solidFill>
                <a:schemeClr val="bg1"/>
              </a:solidFill>
            </a:endParaRPr>
          </a:p>
        </p:txBody>
      </p:sp>
      <p:sp>
        <p:nvSpPr>
          <p:cNvPr id="8" name="Google Shape;282;p22"/>
          <p:cNvSpPr txBox="1">
            <a:spLocks/>
          </p:cNvSpPr>
          <p:nvPr/>
        </p:nvSpPr>
        <p:spPr>
          <a:xfrm>
            <a:off x="232611" y="1134971"/>
            <a:ext cx="2667000" cy="328031"/>
          </a:xfrm>
          <a:prstGeom prst="rect">
            <a:avLst/>
          </a:prstGeom>
        </p:spPr>
        <p:txBody>
          <a:bodyPr spcFirstLastPara="1" vert="horz" wrap="square" lIns="0" tIns="0" rIns="0" bIns="0" anchor="b" anchorCtr="0">
            <a:noAutofit/>
          </a:bodyPr>
          <a:lst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buNone/>
            </a:pPr>
            <a:r>
              <a:rPr lang="en-US" sz="2000" b="1" u="sng" dirty="0">
                <a:solidFill>
                  <a:schemeClr val="accent1"/>
                </a:solidFill>
                <a:latin typeface="Calibri"/>
                <a:ea typeface="Calibri"/>
                <a:cs typeface="Calibri"/>
              </a:rPr>
              <a:t>Risk </a:t>
            </a:r>
            <a:r>
              <a:rPr lang="en-US" sz="2000" b="1" u="sng" dirty="0">
                <a:solidFill>
                  <a:schemeClr val="accent1"/>
                </a:solidFill>
                <a:latin typeface="Calibri"/>
                <a:ea typeface="Calibri"/>
                <a:cs typeface="Calibri"/>
                <a:sym typeface="Calibri"/>
              </a:rPr>
              <a:t>Register</a:t>
            </a:r>
          </a:p>
        </p:txBody>
      </p:sp>
    </p:spTree>
    <p:extLst>
      <p:ext uri="{BB962C8B-B14F-4D97-AF65-F5344CB8AC3E}">
        <p14:creationId xmlns:p14="http://schemas.microsoft.com/office/powerpoint/2010/main" val="10794332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959C-4FFE-C542-9790-20FE394095AF}"/>
              </a:ext>
            </a:extLst>
          </p:cNvPr>
          <p:cNvSpPr>
            <a:spLocks noGrp="1"/>
          </p:cNvSpPr>
          <p:nvPr>
            <p:ph type="title"/>
          </p:nvPr>
        </p:nvSpPr>
        <p:spPr>
          <a:xfrm>
            <a:off x="457200" y="443652"/>
            <a:ext cx="4876800" cy="799306"/>
          </a:xfrm>
        </p:spPr>
        <p:txBody>
          <a:bodyPr/>
          <a:lstStyle/>
          <a:p>
            <a:r>
              <a:rPr lang="en-US" dirty="0"/>
              <a:t>Procurement</a:t>
            </a:r>
          </a:p>
        </p:txBody>
      </p:sp>
      <p:pic>
        <p:nvPicPr>
          <p:cNvPr id="3" name="Picture 2"/>
          <p:cNvPicPr>
            <a:picLocks noChangeAspect="1"/>
          </p:cNvPicPr>
          <p:nvPr/>
        </p:nvPicPr>
        <p:blipFill>
          <a:blip r:embed="rId2"/>
          <a:stretch>
            <a:fillRect/>
          </a:stretch>
        </p:blipFill>
        <p:spPr>
          <a:xfrm>
            <a:off x="6324600" y="2971800"/>
            <a:ext cx="2275698" cy="1614919"/>
          </a:xfrm>
          <a:prstGeom prst="rect">
            <a:avLst/>
          </a:prstGeom>
        </p:spPr>
      </p:pic>
      <p:pic>
        <p:nvPicPr>
          <p:cNvPr id="4" name="Picture 3"/>
          <p:cNvPicPr>
            <a:picLocks noChangeAspect="1"/>
          </p:cNvPicPr>
          <p:nvPr/>
        </p:nvPicPr>
        <p:blipFill>
          <a:blip r:embed="rId3"/>
          <a:stretch>
            <a:fillRect/>
          </a:stretch>
        </p:blipFill>
        <p:spPr>
          <a:xfrm>
            <a:off x="5562600" y="4952998"/>
            <a:ext cx="2275698" cy="1614919"/>
          </a:xfrm>
          <a:prstGeom prst="rect">
            <a:avLst/>
          </a:prstGeom>
        </p:spPr>
      </p:pic>
      <p:pic>
        <p:nvPicPr>
          <p:cNvPr id="5" name="Picture 4"/>
          <p:cNvPicPr>
            <a:picLocks noChangeAspect="1"/>
          </p:cNvPicPr>
          <p:nvPr/>
        </p:nvPicPr>
        <p:blipFill>
          <a:blip r:embed="rId4"/>
          <a:stretch>
            <a:fillRect/>
          </a:stretch>
        </p:blipFill>
        <p:spPr>
          <a:xfrm>
            <a:off x="5186751" y="1173741"/>
            <a:ext cx="2275698" cy="1614919"/>
          </a:xfrm>
          <a:prstGeom prst="rect">
            <a:avLst/>
          </a:prstGeom>
        </p:spPr>
      </p:pic>
      <p:sp>
        <p:nvSpPr>
          <p:cNvPr id="6" name="Google Shape;283;p22"/>
          <p:cNvSpPr txBox="1">
            <a:spLocks/>
          </p:cNvSpPr>
          <p:nvPr/>
        </p:nvSpPr>
        <p:spPr>
          <a:xfrm>
            <a:off x="457200" y="1706487"/>
            <a:ext cx="4648200" cy="4397899"/>
          </a:xfrm>
          <a:prstGeom prst="rect">
            <a:avLst/>
          </a:prstGeom>
        </p:spPr>
        <p:txBody>
          <a:bodyPr spcFirstLastPara="1" vert="horz" wrap="square" lIns="0" tIns="0" rIns="0" bIns="0" anchor="t" anchorCtr="0">
            <a:noAutofit/>
          </a:bodyPr>
          <a:lst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nSpc>
                <a:spcPct val="115000"/>
              </a:lnSpc>
              <a:spcBef>
                <a:spcPts val="150"/>
              </a:spcBef>
              <a:buClr>
                <a:schemeClr val="dk1"/>
              </a:buClr>
              <a:buSzPts val="1100"/>
              <a:buFont typeface="Arial" panose="020B0604020202020204" pitchFamily="34" charset="0"/>
              <a:buNone/>
            </a:pPr>
            <a:endParaRPr lang="en-US" sz="1600" b="1" i="1" dirty="0">
              <a:latin typeface="Century Schoolbook"/>
              <a:ea typeface="Century Schoolbook"/>
              <a:cs typeface="Century Schoolbook"/>
              <a:sym typeface="Century Schoolbook"/>
            </a:endParaRPr>
          </a:p>
          <a:p>
            <a:pPr>
              <a:lnSpc>
                <a:spcPct val="115000"/>
              </a:lnSpc>
              <a:spcBef>
                <a:spcPts val="0"/>
              </a:spcBef>
              <a:buClr>
                <a:srgbClr val="616161"/>
              </a:buClr>
              <a:buFont typeface="Proxima Nova"/>
              <a:buChar char="●"/>
            </a:pPr>
            <a:r>
              <a:rPr lang="en-US" sz="1600" dirty="0">
                <a:solidFill>
                  <a:srgbClr val="616161"/>
                </a:solidFill>
              </a:rPr>
              <a:t>Construction Committee is responsible for procurement</a:t>
            </a:r>
          </a:p>
          <a:p>
            <a:pPr>
              <a:lnSpc>
                <a:spcPct val="115000"/>
              </a:lnSpc>
              <a:spcBef>
                <a:spcPts val="0"/>
              </a:spcBef>
              <a:buClr>
                <a:srgbClr val="616161"/>
              </a:buClr>
              <a:buFont typeface="Proxima Nova"/>
              <a:buChar char="●"/>
            </a:pPr>
            <a:r>
              <a:rPr lang="en-US" sz="1600" dirty="0">
                <a:solidFill>
                  <a:srgbClr val="616161"/>
                </a:solidFill>
              </a:rPr>
              <a:t>Material is purchased in advance to lock in the best rate</a:t>
            </a:r>
          </a:p>
          <a:p>
            <a:pPr>
              <a:lnSpc>
                <a:spcPct val="115000"/>
              </a:lnSpc>
              <a:spcBef>
                <a:spcPts val="0"/>
              </a:spcBef>
              <a:buClr>
                <a:srgbClr val="616161"/>
              </a:buClr>
              <a:buFont typeface="Proxima Nova"/>
              <a:buChar char="●"/>
            </a:pPr>
            <a:r>
              <a:rPr lang="en-US" sz="1600" dirty="0">
                <a:solidFill>
                  <a:srgbClr val="616161"/>
                </a:solidFill>
              </a:rPr>
              <a:t>Materials must be procured through approved vendors list</a:t>
            </a:r>
          </a:p>
          <a:p>
            <a:pPr>
              <a:lnSpc>
                <a:spcPct val="115000"/>
              </a:lnSpc>
              <a:spcBef>
                <a:spcPts val="0"/>
              </a:spcBef>
              <a:buClr>
                <a:srgbClr val="616161"/>
              </a:buClr>
              <a:buFont typeface="Proxima Nova"/>
              <a:buChar char="●"/>
            </a:pPr>
            <a:r>
              <a:rPr lang="en-US" sz="1600" dirty="0">
                <a:solidFill>
                  <a:srgbClr val="616161"/>
                </a:solidFill>
              </a:rPr>
              <a:t>Materials are stored in 30k sq. ft. warehouse</a:t>
            </a:r>
          </a:p>
          <a:p>
            <a:pPr marL="0" indent="0">
              <a:lnSpc>
                <a:spcPct val="115000"/>
              </a:lnSpc>
              <a:spcBef>
                <a:spcPts val="0"/>
              </a:spcBef>
              <a:buFont typeface="Arial" panose="020B0604020202020204" pitchFamily="34" charset="0"/>
              <a:buNone/>
            </a:pPr>
            <a:endParaRPr lang="en-US" sz="2000" dirty="0">
              <a:solidFill>
                <a:srgbClr val="616161"/>
              </a:solidFill>
            </a:endParaRPr>
          </a:p>
          <a:p>
            <a:pPr marL="0" indent="0">
              <a:lnSpc>
                <a:spcPct val="115000"/>
              </a:lnSpc>
              <a:spcBef>
                <a:spcPts val="0"/>
              </a:spcBef>
              <a:buFont typeface="Arial" panose="020B0604020202020204" pitchFamily="34" charset="0"/>
              <a:buNone/>
            </a:pPr>
            <a:endParaRPr lang="en-US" sz="2000" dirty="0">
              <a:solidFill>
                <a:srgbClr val="616161"/>
              </a:solidFill>
            </a:endParaRPr>
          </a:p>
        </p:txBody>
      </p:sp>
    </p:spTree>
    <p:extLst>
      <p:ext uri="{BB962C8B-B14F-4D97-AF65-F5344CB8AC3E}">
        <p14:creationId xmlns:p14="http://schemas.microsoft.com/office/powerpoint/2010/main" val="23917765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30959C-4FFE-C542-9790-20FE394095AF}"/>
              </a:ext>
            </a:extLst>
          </p:cNvPr>
          <p:cNvSpPr>
            <a:spLocks noGrp="1"/>
          </p:cNvSpPr>
          <p:nvPr>
            <p:ph type="title"/>
          </p:nvPr>
        </p:nvSpPr>
        <p:spPr>
          <a:xfrm>
            <a:off x="152400" y="304800"/>
            <a:ext cx="4876800" cy="799306"/>
          </a:xfrm>
        </p:spPr>
        <p:txBody>
          <a:bodyPr/>
          <a:lstStyle/>
          <a:p>
            <a:r>
              <a:rPr lang="en-US" dirty="0"/>
              <a:t>Procurement</a:t>
            </a:r>
          </a:p>
        </p:txBody>
      </p:sp>
      <p:pic>
        <p:nvPicPr>
          <p:cNvPr id="3" name="Picture 2"/>
          <p:cNvPicPr>
            <a:picLocks noChangeAspect="1"/>
          </p:cNvPicPr>
          <p:nvPr/>
        </p:nvPicPr>
        <p:blipFill>
          <a:blip r:embed="rId2"/>
          <a:stretch>
            <a:fillRect/>
          </a:stretch>
        </p:blipFill>
        <p:spPr>
          <a:xfrm>
            <a:off x="3505200" y="1295400"/>
            <a:ext cx="5151671" cy="5250160"/>
          </a:xfrm>
          <a:prstGeom prst="rect">
            <a:avLst/>
          </a:prstGeom>
        </p:spPr>
      </p:pic>
      <p:sp>
        <p:nvSpPr>
          <p:cNvPr id="6" name="Google Shape;283;p22"/>
          <p:cNvSpPr txBox="1">
            <a:spLocks/>
          </p:cNvSpPr>
          <p:nvPr/>
        </p:nvSpPr>
        <p:spPr>
          <a:xfrm>
            <a:off x="298938" y="2667000"/>
            <a:ext cx="2749062" cy="1752600"/>
          </a:xfrm>
          <a:prstGeom prst="rect">
            <a:avLst/>
          </a:prstGeom>
        </p:spPr>
        <p:txBody>
          <a:bodyPr spcFirstLastPara="1" vert="horz" wrap="square" lIns="0" tIns="0" rIns="0" bIns="0" anchor="t" anchorCtr="0">
            <a:noAutofit/>
          </a:bodyPr>
          <a:lstStyle>
            <a:lvl1pPr marL="448056" indent="-384048" algn="l" rtl="0" eaLnBrk="1" latinLnBrk="0" hangingPunct="1">
              <a:spcBef>
                <a:spcPct val="20000"/>
              </a:spcBef>
              <a:spcAft>
                <a:spcPts val="1000"/>
              </a:spcAft>
              <a:buClr>
                <a:schemeClr val="accent1"/>
              </a:buClr>
              <a:buSzPct val="80000"/>
              <a:buFont typeface="Arial" panose="020B0604020202020204" pitchFamily="34" charset="0"/>
              <a:buChar char="•"/>
              <a:defRPr sz="2800" kern="1200">
                <a:solidFill>
                  <a:schemeClr val="bg2"/>
                </a:solidFill>
                <a:latin typeface="+mn-lt"/>
                <a:ea typeface="+mn-ea"/>
                <a:cs typeface="+mn-cs"/>
              </a:defRPr>
            </a:lvl1pPr>
            <a:lvl2pPr marL="822960" indent="-285750" algn="l" rtl="0" eaLnBrk="1" latinLnBrk="0" hangingPunct="1">
              <a:spcBef>
                <a:spcPct val="20000"/>
              </a:spcBef>
              <a:spcAft>
                <a:spcPts val="1000"/>
              </a:spcAft>
              <a:buClr>
                <a:schemeClr val="accent1"/>
              </a:buClr>
              <a:buSzPct val="95000"/>
              <a:buFont typeface="Arial" panose="020B0604020202020204" pitchFamily="34" charset="0"/>
              <a:buChar char="•"/>
              <a:defRPr sz="2400" kern="1200">
                <a:solidFill>
                  <a:schemeClr val="bg2"/>
                </a:solidFill>
                <a:latin typeface="+mn-lt"/>
                <a:ea typeface="+mn-ea"/>
                <a:cs typeface="+mn-cs"/>
              </a:defRPr>
            </a:lvl2pPr>
            <a:lvl3pPr marL="1106424" indent="-228600" algn="l" rtl="0" eaLnBrk="1" latinLnBrk="0" hangingPunct="1">
              <a:spcBef>
                <a:spcPct val="20000"/>
              </a:spcBef>
              <a:spcAft>
                <a:spcPts val="1000"/>
              </a:spcAft>
              <a:buClr>
                <a:schemeClr val="accent1"/>
              </a:buClr>
              <a:buFont typeface="Arial" panose="020B0604020202020204" pitchFamily="34" charset="0"/>
              <a:buChar char="•"/>
              <a:defRPr sz="2000" kern="1200">
                <a:solidFill>
                  <a:schemeClr val="bg2"/>
                </a:solidFill>
                <a:latin typeface="+mn-lt"/>
                <a:ea typeface="+mn-ea"/>
                <a:cs typeface="+mn-cs"/>
              </a:defRPr>
            </a:lvl3pPr>
            <a:lvl4pPr marL="13716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4pPr>
            <a:lvl5pPr marL="1600200" indent="-210312" algn="l" rtl="0" eaLnBrk="1" latinLnBrk="0" hangingPunct="1">
              <a:spcBef>
                <a:spcPct val="20000"/>
              </a:spcBef>
              <a:spcAft>
                <a:spcPts val="1000"/>
              </a:spcAft>
              <a:buClr>
                <a:schemeClr val="accent1"/>
              </a:buClr>
              <a:buFont typeface="Arial" panose="020B0604020202020204" pitchFamily="34" charset="0"/>
              <a:buChar char="•"/>
              <a:defRPr sz="1800" kern="1200">
                <a:solidFill>
                  <a:schemeClr val="bg2"/>
                </a:solidFill>
                <a:latin typeface="+mn-lt"/>
                <a:ea typeface="+mn-ea"/>
                <a:cs typeface="+mn-cs"/>
              </a:defRPr>
            </a:lvl5pPr>
            <a:lvl6pPr marL="1828800" indent="-210312" algn="l" rtl="0" eaLnBrk="1" latinLnBrk="0" hangingPunct="1">
              <a:spcBef>
                <a:spcPct val="20000"/>
              </a:spcBef>
              <a:buClr>
                <a:schemeClr val="accent1">
                  <a:tint val="75000"/>
                </a:schemeClr>
              </a:buClr>
              <a:buFont typeface="Wingdings 2"/>
              <a:buChar char=""/>
              <a:defRPr sz="1800" kern="1200">
                <a:solidFill>
                  <a:schemeClr val="tx1"/>
                </a:solidFill>
                <a:latin typeface="+mn-lt"/>
                <a:ea typeface="+mn-ea"/>
                <a:cs typeface="+mn-cs"/>
              </a:defRPr>
            </a:lvl6pPr>
            <a:lvl7pPr marL="2084832" indent="-210312"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7pPr>
            <a:lvl8pPr marL="22860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8pPr>
            <a:lvl9pPr marL="2514600" indent="-182880" algn="l" rtl="0" eaLnBrk="1" latinLnBrk="0" hangingPunct="1">
              <a:spcBef>
                <a:spcPct val="20000"/>
              </a:spcBef>
              <a:buClr>
                <a:schemeClr val="accent1">
                  <a:tint val="75000"/>
                </a:schemeClr>
              </a:buClr>
              <a:buFont typeface="Wingdings 2"/>
              <a:buChar char=""/>
              <a:defRPr sz="1600" kern="1200">
                <a:solidFill>
                  <a:schemeClr val="tx1"/>
                </a:solidFill>
                <a:latin typeface="+mn-lt"/>
                <a:ea typeface="+mn-ea"/>
                <a:cs typeface="+mn-cs"/>
              </a:defRPr>
            </a:lvl9pPr>
          </a:lstStyle>
          <a:p>
            <a:pPr marL="0" indent="0">
              <a:lnSpc>
                <a:spcPct val="115000"/>
              </a:lnSpc>
              <a:spcBef>
                <a:spcPts val="150"/>
              </a:spcBef>
              <a:buClr>
                <a:schemeClr val="dk1"/>
              </a:buClr>
              <a:buSzPts val="1100"/>
              <a:buFont typeface="Arial" panose="020B0604020202020204" pitchFamily="34" charset="0"/>
              <a:buNone/>
            </a:pPr>
            <a:endParaRPr lang="en-US" sz="1400" b="1" i="1" dirty="0">
              <a:latin typeface="Century Schoolbook"/>
              <a:ea typeface="Century Schoolbook"/>
              <a:cs typeface="Century Schoolbook"/>
              <a:sym typeface="Century Schoolbook"/>
            </a:endParaRPr>
          </a:p>
          <a:p>
            <a:pPr>
              <a:lnSpc>
                <a:spcPct val="115000"/>
              </a:lnSpc>
              <a:spcBef>
                <a:spcPts val="0"/>
              </a:spcBef>
              <a:buClr>
                <a:srgbClr val="616161"/>
              </a:buClr>
              <a:buFont typeface="Proxima Nova"/>
              <a:buChar char="●"/>
            </a:pPr>
            <a:r>
              <a:rPr lang="en-US" sz="2000" dirty="0">
                <a:solidFill>
                  <a:srgbClr val="616161"/>
                </a:solidFill>
              </a:rPr>
              <a:t>Vendor selection for landscape</a:t>
            </a:r>
          </a:p>
        </p:txBody>
      </p:sp>
    </p:spTree>
    <p:extLst>
      <p:ext uri="{BB962C8B-B14F-4D97-AF65-F5344CB8AC3E}">
        <p14:creationId xmlns:p14="http://schemas.microsoft.com/office/powerpoint/2010/main" val="210270888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Verve">
  <a:themeElements>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fontScheme name="Custom 27">
      <a:majorFont>
        <a:latin typeface="Segoe UI"/>
        <a:ea typeface=""/>
        <a:cs typeface=""/>
      </a:majorFont>
      <a:minorFont>
        <a:latin typeface="Arial"/>
        <a:ea typeface=""/>
        <a:cs typeface=""/>
      </a:minorFont>
    </a:fontScheme>
    <a:fmtScheme name="Verve">
      <a:fillStyleLst>
        <a:solidFill>
          <a:schemeClr val="phClr"/>
        </a:solidFill>
        <a:gradFill rotWithShape="1">
          <a:gsLst>
            <a:gs pos="0">
              <a:schemeClr val="phClr">
                <a:tint val="10000"/>
                <a:satMod val="300000"/>
              </a:schemeClr>
            </a:gs>
            <a:gs pos="34000">
              <a:schemeClr val="phClr">
                <a:tint val="13500"/>
                <a:satMod val="250000"/>
              </a:schemeClr>
            </a:gs>
            <a:gs pos="100000">
              <a:schemeClr val="phClr">
                <a:tint val="60000"/>
                <a:satMod val="200000"/>
              </a:schemeClr>
            </a:gs>
          </a:gsLst>
          <a:path path="circle">
            <a:fillToRect l="110000" t="250000" r="110000" b="40000"/>
          </a:path>
        </a:gradFill>
        <a:gradFill rotWithShape="1">
          <a:gsLst>
            <a:gs pos="0">
              <a:schemeClr val="phClr">
                <a:tint val="60000"/>
                <a:satMod val="160000"/>
              </a:schemeClr>
            </a:gs>
            <a:gs pos="46000">
              <a:schemeClr val="phClr">
                <a:tint val="86000"/>
                <a:satMod val="160000"/>
              </a:schemeClr>
            </a:gs>
            <a:gs pos="100000">
              <a:schemeClr val="phClr">
                <a:shade val="40000"/>
                <a:satMod val="160000"/>
              </a:schemeClr>
            </a:gs>
          </a:gsLst>
          <a:path path="circle">
            <a:fillToRect l="110000" t="250000" r="110000" b="40000"/>
          </a:path>
        </a:gradFill>
      </a:fillStyleLst>
      <a:lnStyleLst>
        <a:ln w="9525" cap="flat" cmpd="sng" algn="ctr">
          <a:solidFill>
            <a:schemeClr val="phClr">
              <a:satMod val="12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63500" dist="25400" dir="14700000" algn="t" rotWithShape="0">
              <a:srgbClr val="000000">
                <a:alpha val="50000"/>
              </a:srgbClr>
            </a:outerShdw>
          </a:effectLst>
        </a:effectStyle>
        <a:effectStyle>
          <a:effectLst>
            <a:outerShdw blurRad="50800" dist="38100" dir="14700000" algn="t" rotWithShape="0">
              <a:srgbClr val="000000">
                <a:alpha val="60000"/>
              </a:srgbClr>
            </a:outerShdw>
          </a:effectLst>
        </a:effectStyle>
        <a:effectStyle>
          <a:effectLst>
            <a:outerShdw blurRad="50800" dist="38100" dir="14700000" algn="t" rotWithShape="0">
              <a:srgbClr val="000000">
                <a:alpha val="60000"/>
              </a:srgbClr>
            </a:outerShdw>
          </a:effectLst>
          <a:scene3d>
            <a:camera prst="orthographicFront" fov="0">
              <a:rot lat="0" lon="0" rev="0"/>
            </a:camera>
            <a:lightRig rig="contrasting" dir="t">
              <a:rot lat="0" lon="0" rev="3600000"/>
            </a:lightRig>
          </a:scene3d>
          <a:sp3d prstMaterial="plastic">
            <a:bevelT w="127000" h="38200" prst="relaxedInset"/>
            <a:contourClr>
              <a:schemeClr val="phClr"/>
            </a:contourClr>
          </a:sp3d>
        </a:effectStyle>
      </a:effectStyleLst>
      <a:bgFillStyleLst>
        <a:solidFill>
          <a:schemeClr val="phClr"/>
        </a:solidFill>
        <a:gradFill rotWithShape="1">
          <a:gsLst>
            <a:gs pos="0">
              <a:schemeClr val="phClr">
                <a:shade val="48000"/>
                <a:satMod val="230000"/>
              </a:schemeClr>
            </a:gs>
            <a:gs pos="60000">
              <a:schemeClr val="phClr">
                <a:shade val="92000"/>
                <a:satMod val="230000"/>
              </a:schemeClr>
            </a:gs>
            <a:gs pos="100000">
              <a:schemeClr val="phClr">
                <a:tint val="85000"/>
                <a:satMod val="400000"/>
              </a:schemeClr>
            </a:gs>
          </a:gsLst>
          <a:lin ang="5400000" scaled="0"/>
        </a:gradFill>
        <a:blipFill>
          <a:blip xmlns:r="http://schemas.openxmlformats.org/officeDocument/2006/relationships" r:embed="rId1">
            <a:duotone>
              <a:schemeClr val="phClr">
                <a:shade val="70000"/>
                <a:satMod val="130000"/>
              </a:schemeClr>
              <a:schemeClr val="phClr">
                <a:tint val="70000"/>
                <a:satMod val="130000"/>
              </a:schemeClr>
            </a:duotone>
          </a:blip>
          <a:tile tx="0" ty="0" sx="90000" sy="90000" flip="none" algn="t"/>
        </a:blipFill>
      </a:bgFillStyleLst>
    </a:fmtScheme>
  </a:themeElements>
  <a:objectDefaults/>
  <a:extraClrSchemeLst/>
  <a:extLst>
    <a:ext uri="{05A4C25C-085E-4340-85A3-A5531E510DB2}">
      <thm15:themeFamily xmlns:thm15="http://schemas.microsoft.com/office/thememl/2012/main" name="TM10167107 - Reporting progress or status presentation - NEW.potx" id="{24ADC811-FCB2-4A9B-852A-BB14EA0B4C87}" vid="{F865C24B-81F8-4D59-BA13-A775229E76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extraClrSchemeLst/>
</a:theme>
</file>

<file path=ppt/theme/themeOverride1.xml><?xml version="1.0" encoding="utf-8"?>
<a:themeOverride xmlns:a="http://schemas.openxmlformats.org/drawingml/2006/main">
  <a:clrScheme name="Custom 48">
    <a:dk1>
      <a:sysClr val="windowText" lastClr="000000"/>
    </a:dk1>
    <a:lt1>
      <a:sysClr val="window" lastClr="FFFFFF"/>
    </a:lt1>
    <a:dk2>
      <a:srgbClr val="262626"/>
    </a:dk2>
    <a:lt2>
      <a:srgbClr val="F2F2F2"/>
    </a:lt2>
    <a:accent1>
      <a:srgbClr val="C94C25"/>
    </a:accent1>
    <a:accent2>
      <a:srgbClr val="EA8640"/>
    </a:accent2>
    <a:accent3>
      <a:srgbClr val="99D9E7"/>
    </a:accent3>
    <a:accent4>
      <a:srgbClr val="FAB17B"/>
    </a:accent4>
    <a:accent5>
      <a:srgbClr val="21B8B3"/>
    </a:accent5>
    <a:accent6>
      <a:srgbClr val="F3786E"/>
    </a:accent6>
    <a:hlink>
      <a:srgbClr val="646567"/>
    </a:hlink>
    <a:folHlink>
      <a:srgbClr val="646567"/>
    </a:folHlink>
  </a:clrScheme>
</a:themeOverride>
</file>

<file path=docProps/app.xml><?xml version="1.0" encoding="utf-8"?>
<Properties xmlns="http://schemas.openxmlformats.org/officeDocument/2006/extended-properties" xmlns:vt="http://schemas.openxmlformats.org/officeDocument/2006/docPropsVTypes">
  <Template/>
  <TotalTime>1472</TotalTime>
  <Words>2650</Words>
  <Application>Microsoft Macintosh PowerPoint</Application>
  <PresentationFormat>On-screen Show (4:3)</PresentationFormat>
  <Paragraphs>519</Paragraphs>
  <Slides>21</Slides>
  <Notes>18</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21</vt:i4>
      </vt:variant>
    </vt:vector>
  </HeadingPairs>
  <TitlesOfParts>
    <vt:vector size="33" baseType="lpstr">
      <vt:lpstr>Adobe Caslon Pro</vt:lpstr>
      <vt:lpstr>Adobe Hebrew</vt:lpstr>
      <vt:lpstr>Arial</vt:lpstr>
      <vt:lpstr>Calibri</vt:lpstr>
      <vt:lpstr>Century Schoolbook</vt:lpstr>
      <vt:lpstr>Constantia</vt:lpstr>
      <vt:lpstr>Courier New</vt:lpstr>
      <vt:lpstr>Proxima Nova</vt:lpstr>
      <vt:lpstr>Segoe UI</vt:lpstr>
      <vt:lpstr>Times New Roman</vt:lpstr>
      <vt:lpstr>Wingdings 2</vt:lpstr>
      <vt:lpstr>Verve</vt:lpstr>
      <vt:lpstr>CITY OF MONTEREY AQUATIC CENTER</vt:lpstr>
      <vt:lpstr>Project Management Agenda</vt:lpstr>
      <vt:lpstr>PowerPoint Presentation</vt:lpstr>
      <vt:lpstr>Organization</vt:lpstr>
      <vt:lpstr>Scope</vt:lpstr>
      <vt:lpstr>Risk Management</vt:lpstr>
      <vt:lpstr>Risk Management </vt:lpstr>
      <vt:lpstr>Procurement</vt:lpstr>
      <vt:lpstr>Procurement</vt:lpstr>
      <vt:lpstr>Schedule Management</vt:lpstr>
      <vt:lpstr>Schedule Management</vt:lpstr>
      <vt:lpstr>Cost Management</vt:lpstr>
      <vt:lpstr>Cost Management</vt:lpstr>
      <vt:lpstr>Quality Management  Quality Process</vt:lpstr>
      <vt:lpstr>Quality Management  Quality Assurance </vt:lpstr>
      <vt:lpstr>Communication Management  </vt:lpstr>
      <vt:lpstr>Communication Management Communication Matrix</vt:lpstr>
      <vt:lpstr>Communication Management  Project Team Directory  </vt:lpstr>
      <vt:lpstr>Human Resources</vt:lpstr>
      <vt:lpstr>Human Resources  RACI Chart </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Reporting Progress or Status</dc:title>
  <dc:creator>melruiz0711@gmail.com</dc:creator>
  <cp:lastModifiedBy>Newman, Leonard</cp:lastModifiedBy>
  <cp:revision>46</cp:revision>
  <dcterms:created xsi:type="dcterms:W3CDTF">2018-12-09T17:49:42Z</dcterms:created>
  <dcterms:modified xsi:type="dcterms:W3CDTF">2021-08-23T23:29:32Z</dcterms:modified>
</cp:coreProperties>
</file>